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273" r:id="rId3"/>
    <p:sldId id="257" r:id="rId4"/>
    <p:sldId id="258" r:id="rId5"/>
    <p:sldId id="262" r:id="rId6"/>
    <p:sldId id="265" r:id="rId7"/>
    <p:sldId id="276" r:id="rId8"/>
    <p:sldId id="260" r:id="rId9"/>
    <p:sldId id="266" r:id="rId10"/>
    <p:sldId id="271" r:id="rId11"/>
    <p:sldId id="261" r:id="rId12"/>
    <p:sldId id="267" r:id="rId13"/>
    <p:sldId id="268" r:id="rId14"/>
    <p:sldId id="263" r:id="rId15"/>
    <p:sldId id="269" r:id="rId16"/>
    <p:sldId id="275" r:id="rId17"/>
    <p:sldId id="264" r:id="rId18"/>
    <p:sldId id="277" r:id="rId19"/>
    <p:sldId id="279" r:id="rId20"/>
    <p:sldId id="278" r:id="rId21"/>
    <p:sldId id="274" r:id="rId22"/>
    <p:sldId id="280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B4B2F-6203-441D-ADF1-3E81B88528A4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BAEFF-588C-4203-80CE-D9E1A5589FB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BAEFF-588C-4203-80CE-D9E1A5589FBF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5CCD-443F-4EB6-B4BE-9DAE49CDBF8A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FEA3-84B8-4475-8E68-00202B4C12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5CCD-443F-4EB6-B4BE-9DAE49CDBF8A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FEA3-84B8-4475-8E68-00202B4C12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5CCD-443F-4EB6-B4BE-9DAE49CDBF8A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FEA3-84B8-4475-8E68-00202B4C12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5CCD-443F-4EB6-B4BE-9DAE49CDBF8A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FEA3-84B8-4475-8E68-00202B4C12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5CCD-443F-4EB6-B4BE-9DAE49CDBF8A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FEA3-84B8-4475-8E68-00202B4C12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5CCD-443F-4EB6-B4BE-9DAE49CDBF8A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FEA3-84B8-4475-8E68-00202B4C12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5CCD-443F-4EB6-B4BE-9DAE49CDBF8A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FEA3-84B8-4475-8E68-00202B4C12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5CCD-443F-4EB6-B4BE-9DAE49CDBF8A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C4FEA3-84B8-4475-8E68-00202B4C12E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5CCD-443F-4EB6-B4BE-9DAE49CDBF8A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FEA3-84B8-4475-8E68-00202B4C12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5CCD-443F-4EB6-B4BE-9DAE49CDBF8A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2C4FEA3-84B8-4475-8E68-00202B4C12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D7F5CCD-443F-4EB6-B4BE-9DAE49CDBF8A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FEA3-84B8-4475-8E68-00202B4C12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D7F5CCD-443F-4EB6-B4BE-9DAE49CDBF8A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2C4FEA3-84B8-4475-8E68-00202B4C12E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Flag_of_the_United_Kingdom.svg" TargetMode="External"/><Relationship Id="rId13" Type="http://schemas.openxmlformats.org/officeDocument/2006/relationships/hyperlink" Target="http://cs.wikipedia.org/wiki/Soubor:BenNevis2005.jpg" TargetMode="External"/><Relationship Id="rId3" Type="http://schemas.openxmlformats.org/officeDocument/2006/relationships/hyperlink" Target="http://cs.wikipedia.org/wiki/V%C3%BDvoj_spr%C3%A1vn%C3%ADho_%C4%8Dlen%C4%9Bn%C3%AD_Walesu" TargetMode="External"/><Relationship Id="rId7" Type="http://schemas.openxmlformats.org/officeDocument/2006/relationships/hyperlink" Target="http://cs.wikipedia.org/wiki/Soubor:Royal_Coat_of_Arms_of_the_United_Kingdom.svg" TargetMode="External"/><Relationship Id="rId12" Type="http://schemas.openxmlformats.org/officeDocument/2006/relationships/hyperlink" Target="http://cs.wikipedia.org/wiki/Soubor:Elizabeth_II_greets_NASA_GSFC_employees,_May_8,_2007_edit.jpg" TargetMode="External"/><Relationship Id="rId2" Type="http://schemas.openxmlformats.org/officeDocument/2006/relationships/hyperlink" Target="http://cs.wikipedia.org/wiki/Wales" TargetMode="External"/><Relationship Id="rId16" Type="http://schemas.openxmlformats.org/officeDocument/2006/relationships/hyperlink" Target="http://www.kuponbanka.cz/wp-content/gallery/happy_time_irske_tance/irske_tance_0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elkabritanie.worldcountry.cz/" TargetMode="External"/><Relationship Id="rId11" Type="http://schemas.openxmlformats.org/officeDocument/2006/relationships/hyperlink" Target="http://vexilolognet.hyperlink.cz/Irsko.htm" TargetMode="External"/><Relationship Id="rId5" Type="http://schemas.openxmlformats.org/officeDocument/2006/relationships/hyperlink" Target="http://www.stepik12.estranky.cz/clanky/povrch-a-vodstvo.html" TargetMode="External"/><Relationship Id="rId15" Type="http://schemas.openxmlformats.org/officeDocument/2006/relationships/hyperlink" Target="http://www.lindaclifford.com/Images/KiltOutfit2.jpg" TargetMode="External"/><Relationship Id="rId10" Type="http://schemas.openxmlformats.org/officeDocument/2006/relationships/hyperlink" Target="http://tajemnebytosti.blog.cz/0807" TargetMode="External"/><Relationship Id="rId4" Type="http://schemas.openxmlformats.org/officeDocument/2006/relationships/hyperlink" Target="http://cs.wikipedia.org/wiki/Spojen%C3%A9_kr%C3%A1lovstv%C3%AD" TargetMode="External"/><Relationship Id="rId9" Type="http://schemas.openxmlformats.org/officeDocument/2006/relationships/hyperlink" Target="http://cs.wikipedia.org/wiki/Soubor:Flag_of_Scotland.svg" TargetMode="External"/><Relationship Id="rId14" Type="http://schemas.openxmlformats.org/officeDocument/2006/relationships/hyperlink" Target="http://clclt.com/binary/1393/the-beatles.jp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03848" y="2204864"/>
            <a:ext cx="1944216" cy="1752600"/>
          </a:xfrm>
        </p:spPr>
        <p:txBody>
          <a:bodyPr>
            <a:noAutofit/>
          </a:bodyPr>
          <a:lstStyle/>
          <a:p>
            <a:r>
              <a:rPr lang="cs-CZ" sz="2500" b="1" i="1" dirty="0" smtClean="0"/>
              <a:t>Jan Matějka</a:t>
            </a:r>
          </a:p>
          <a:p>
            <a:r>
              <a:rPr lang="cs-CZ" sz="2500" b="1" i="1" dirty="0" smtClean="0"/>
              <a:t>2.D</a:t>
            </a:r>
          </a:p>
          <a:p>
            <a:r>
              <a:rPr lang="cs-CZ" sz="2500" b="1" i="1" dirty="0" smtClean="0"/>
              <a:t>2.12.2012</a:t>
            </a:r>
            <a:endParaRPr lang="cs-CZ" sz="2500" b="1" i="1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6480048" cy="230124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Spojené království Velké Británie a Severního Irska</a:t>
            </a:r>
            <a:endParaRPr lang="cs-CZ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Soubor:Flag of the United Kingdo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725144"/>
            <a:ext cx="3771356" cy="1872208"/>
          </a:xfrm>
          <a:prstGeom prst="rect">
            <a:avLst/>
          </a:prstGeom>
          <a:noFill/>
        </p:spPr>
      </p:pic>
      <p:pic>
        <p:nvPicPr>
          <p:cNvPr id="3076" name="Picture 4" descr="Soubor:Royal Coat of Arms of the United Kingdom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717032"/>
            <a:ext cx="2880320" cy="2787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Hl. městem je </a:t>
            </a:r>
            <a:r>
              <a:rPr lang="cs-CZ" sz="2000" dirty="0" smtClean="0"/>
              <a:t>Edinburgh</a:t>
            </a:r>
            <a:endParaRPr lang="cs-CZ" sz="2000" dirty="0" smtClean="0"/>
          </a:p>
          <a:p>
            <a:r>
              <a:rPr lang="cs-CZ" sz="2000" dirty="0" smtClean="0"/>
              <a:t>Největším městem je však Glasgow</a:t>
            </a:r>
            <a:endParaRPr lang="cs-CZ" dirty="0" smtClean="0"/>
          </a:p>
          <a:p>
            <a:r>
              <a:rPr lang="cs-CZ" sz="2000" dirty="0" err="1" smtClean="0"/>
              <a:t>Aberdeen</a:t>
            </a:r>
            <a:r>
              <a:rPr lang="cs-CZ" sz="2000" dirty="0" smtClean="0"/>
              <a:t>, </a:t>
            </a:r>
            <a:r>
              <a:rPr lang="cs-CZ" sz="2000" dirty="0" err="1" smtClean="0"/>
              <a:t>Prestwick</a:t>
            </a:r>
            <a:r>
              <a:rPr lang="cs-CZ" sz="2000" dirty="0" smtClean="0"/>
              <a:t>, </a:t>
            </a:r>
            <a:r>
              <a:rPr lang="cs-CZ" sz="2000" dirty="0" err="1" smtClean="0"/>
              <a:t>Inwerness</a:t>
            </a:r>
            <a:endParaRPr lang="cs-CZ" sz="2000" dirty="0" smtClean="0"/>
          </a:p>
          <a:p>
            <a:r>
              <a:rPr lang="cs-CZ" sz="2000" dirty="0" err="1" smtClean="0"/>
              <a:t>Stirling</a:t>
            </a:r>
            <a:r>
              <a:rPr lang="cs-CZ" sz="2000" dirty="0" smtClean="0"/>
              <a:t>, </a:t>
            </a:r>
            <a:r>
              <a:rPr lang="cs-CZ" sz="2000" dirty="0" err="1" smtClean="0"/>
              <a:t>Greenock</a:t>
            </a:r>
            <a:endParaRPr lang="cs-CZ" sz="2000" dirty="0" smtClean="0"/>
          </a:p>
          <a:p>
            <a:endParaRPr lang="cs-CZ" sz="2000" dirty="0" smtClean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cs-CZ" dirty="0" smtClean="0"/>
              <a:t>Města</a:t>
            </a:r>
            <a:endParaRPr lang="cs-CZ" dirty="0"/>
          </a:p>
        </p:txBody>
      </p:sp>
      <p:pic>
        <p:nvPicPr>
          <p:cNvPr id="14338" name="Picture 2" descr="http://www.lindaclifford.com/Images/KiltOutfi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620688"/>
            <a:ext cx="2031876" cy="3374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Skotska</a:t>
            </a:r>
            <a:endParaRPr lang="cs-CZ" dirty="0"/>
          </a:p>
        </p:txBody>
      </p:sp>
      <p:pic>
        <p:nvPicPr>
          <p:cNvPr id="2050" name="Picture 2" descr="Soubor:ScotlandLabel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60648"/>
            <a:ext cx="4032448" cy="6540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395536" y="206084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Wales</a:t>
            </a:r>
            <a:endParaRPr kumimoji="0" lang="cs-CZ" sz="8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vlajka wales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789040"/>
            <a:ext cx="3659560" cy="2195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Města Walesu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Hl. město </a:t>
            </a:r>
            <a:r>
              <a:rPr lang="cs-CZ" sz="2000" dirty="0" err="1" smtClean="0"/>
              <a:t>Cardiff</a:t>
            </a:r>
            <a:endParaRPr lang="cs-CZ" sz="2000" dirty="0" smtClean="0"/>
          </a:p>
          <a:p>
            <a:r>
              <a:rPr lang="cs-CZ" sz="2000" dirty="0" err="1" smtClean="0"/>
              <a:t>Swansea</a:t>
            </a:r>
            <a:r>
              <a:rPr lang="cs-CZ" sz="2000" dirty="0" smtClean="0"/>
              <a:t>, </a:t>
            </a:r>
            <a:r>
              <a:rPr lang="cs-CZ" sz="2000" dirty="0" err="1" smtClean="0"/>
              <a:t>Newport</a:t>
            </a:r>
            <a:endParaRPr lang="cs-CZ" sz="2000" dirty="0" smtClean="0"/>
          </a:p>
          <a:p>
            <a:r>
              <a:rPr lang="cs-CZ" sz="2000" dirty="0" err="1" smtClean="0"/>
              <a:t>Machynlleth</a:t>
            </a:r>
            <a:r>
              <a:rPr lang="cs-CZ" sz="2000" dirty="0" smtClean="0"/>
              <a:t>, </a:t>
            </a:r>
            <a:r>
              <a:rPr lang="cs-CZ" sz="2000" dirty="0" err="1" smtClean="0"/>
              <a:t>Caernarfon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cs-CZ" dirty="0" smtClean="0"/>
              <a:t>Dělení Walesu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7467600" cy="4853136"/>
          </a:xfrm>
        </p:spPr>
        <p:txBody>
          <a:bodyPr>
            <a:noAutofit/>
          </a:bodyPr>
          <a:lstStyle/>
          <a:p>
            <a:pPr marL="550926" indent="-514350">
              <a:buNone/>
            </a:pPr>
            <a:r>
              <a:rPr lang="cs-CZ" sz="2200" dirty="0" smtClean="0"/>
              <a:t>Dělí se na 13 hrabství:</a:t>
            </a:r>
          </a:p>
          <a:p>
            <a:pPr marL="550926" indent="-514350">
              <a:buFont typeface="+mj-lt"/>
              <a:buAutoNum type="arabicPeriod"/>
            </a:pPr>
            <a:r>
              <a:rPr lang="cs-CZ" sz="2200" dirty="0" err="1" smtClean="0"/>
              <a:t>Monmouthshire</a:t>
            </a:r>
            <a:endParaRPr lang="cs-CZ" sz="2200" dirty="0" smtClean="0"/>
          </a:p>
          <a:p>
            <a:pPr marL="550926" indent="-514350">
              <a:buFont typeface="+mj-lt"/>
              <a:buAutoNum type="arabicPeriod"/>
            </a:pPr>
            <a:r>
              <a:rPr lang="cs-CZ" sz="2200" dirty="0" err="1" smtClean="0"/>
              <a:t>Glamorgan</a:t>
            </a:r>
            <a:endParaRPr lang="cs-CZ" sz="2200" dirty="0" smtClean="0"/>
          </a:p>
          <a:p>
            <a:pPr marL="550926" indent="-514350">
              <a:buFont typeface="+mj-lt"/>
              <a:buAutoNum type="arabicPeriod"/>
            </a:pPr>
            <a:r>
              <a:rPr lang="cs-CZ" sz="2200" dirty="0" err="1" smtClean="0"/>
              <a:t>Carmarthenshire</a:t>
            </a:r>
            <a:endParaRPr lang="cs-CZ" sz="2200" dirty="0" smtClean="0"/>
          </a:p>
          <a:p>
            <a:pPr marL="550926" indent="-514350">
              <a:buFont typeface="+mj-lt"/>
              <a:buAutoNum type="arabicPeriod"/>
            </a:pPr>
            <a:r>
              <a:rPr lang="cs-CZ" sz="2200" dirty="0" err="1" smtClean="0"/>
              <a:t>Pembrokeshire</a:t>
            </a:r>
            <a:endParaRPr lang="cs-CZ" sz="2200" dirty="0" smtClean="0"/>
          </a:p>
          <a:p>
            <a:pPr marL="550926" indent="-514350">
              <a:buFont typeface="+mj-lt"/>
              <a:buAutoNum type="arabicPeriod"/>
            </a:pPr>
            <a:r>
              <a:rPr lang="cs-CZ" sz="2200" dirty="0" err="1" smtClean="0"/>
              <a:t>Cardiganshire</a:t>
            </a:r>
            <a:endParaRPr lang="cs-CZ" sz="2200" dirty="0" smtClean="0"/>
          </a:p>
          <a:p>
            <a:pPr marL="550926" indent="-514350">
              <a:buFont typeface="+mj-lt"/>
              <a:buAutoNum type="arabicPeriod"/>
            </a:pPr>
            <a:r>
              <a:rPr lang="cs-CZ" sz="2200" dirty="0" err="1" smtClean="0"/>
              <a:t>Brecknockshire</a:t>
            </a:r>
            <a:endParaRPr lang="cs-CZ" sz="2200" dirty="0" smtClean="0"/>
          </a:p>
          <a:p>
            <a:pPr marL="550926" indent="-514350">
              <a:buFont typeface="+mj-lt"/>
              <a:buAutoNum type="arabicPeriod"/>
            </a:pPr>
            <a:r>
              <a:rPr lang="cs-CZ" sz="2200" dirty="0" err="1" smtClean="0"/>
              <a:t>Radnorshire</a:t>
            </a:r>
            <a:endParaRPr lang="cs-CZ" sz="2200" dirty="0" smtClean="0"/>
          </a:p>
          <a:p>
            <a:pPr marL="550926" indent="-514350">
              <a:buFont typeface="+mj-lt"/>
              <a:buAutoNum type="arabicPeriod"/>
            </a:pPr>
            <a:r>
              <a:rPr lang="cs-CZ" sz="2200" dirty="0" err="1" smtClean="0"/>
              <a:t>Montgomeryshire</a:t>
            </a:r>
            <a:endParaRPr lang="cs-CZ" sz="2200" dirty="0" smtClean="0"/>
          </a:p>
          <a:p>
            <a:pPr marL="550926" indent="-514350">
              <a:buFont typeface="+mj-lt"/>
              <a:buAutoNum type="arabicPeriod"/>
            </a:pPr>
            <a:r>
              <a:rPr lang="cs-CZ" sz="2200" dirty="0" err="1" smtClean="0"/>
              <a:t>Denbighshire</a:t>
            </a:r>
            <a:endParaRPr lang="cs-CZ" sz="2200" dirty="0" smtClean="0"/>
          </a:p>
          <a:p>
            <a:pPr marL="550926" indent="-514350">
              <a:buFont typeface="+mj-lt"/>
              <a:buAutoNum type="arabicPeriod"/>
            </a:pPr>
            <a:r>
              <a:rPr lang="cs-CZ" sz="2200" dirty="0" err="1" smtClean="0"/>
              <a:t>Flintshire</a:t>
            </a:r>
            <a:endParaRPr lang="cs-CZ" sz="2200" dirty="0" smtClean="0"/>
          </a:p>
          <a:p>
            <a:pPr marL="550926" indent="-514350">
              <a:buFont typeface="+mj-lt"/>
              <a:buAutoNum type="arabicPeriod"/>
            </a:pPr>
            <a:r>
              <a:rPr lang="cs-CZ" sz="2200" dirty="0" err="1" smtClean="0"/>
              <a:t>Merionethshire</a:t>
            </a:r>
            <a:endParaRPr lang="cs-CZ" sz="2200" dirty="0" smtClean="0"/>
          </a:p>
          <a:p>
            <a:pPr marL="550926" indent="-514350">
              <a:buFont typeface="+mj-lt"/>
              <a:buAutoNum type="arabicPeriod"/>
            </a:pPr>
            <a:r>
              <a:rPr lang="cs-CZ" sz="2200" dirty="0" err="1" smtClean="0"/>
              <a:t>Caernarvonshire</a:t>
            </a:r>
            <a:endParaRPr lang="cs-CZ" sz="2200" dirty="0" smtClean="0"/>
          </a:p>
          <a:p>
            <a:pPr marL="550926" indent="-514350">
              <a:buFont typeface="+mj-lt"/>
              <a:buAutoNum type="arabicPeriod"/>
            </a:pPr>
            <a:r>
              <a:rPr lang="cs-CZ" sz="2200" dirty="0" err="1" smtClean="0"/>
              <a:t>Anglesey</a:t>
            </a:r>
            <a:endParaRPr lang="cs-CZ" sz="2200" dirty="0" smtClean="0"/>
          </a:p>
          <a:p>
            <a:pPr marL="550926" indent="-514350">
              <a:buFont typeface="+mj-lt"/>
              <a:buAutoNum type="arabicPeriod"/>
            </a:pPr>
            <a:endParaRPr lang="cs-CZ" sz="2000" dirty="0"/>
          </a:p>
        </p:txBody>
      </p:sp>
      <p:pic>
        <p:nvPicPr>
          <p:cNvPr id="21506" name="Picture 2" descr="Soubor:WalesTradNumber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412776"/>
            <a:ext cx="3463669" cy="432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395536" y="206084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Severní Irsko</a:t>
            </a:r>
            <a:endParaRPr kumimoji="0" lang="cs-CZ" sz="8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628" name="Picture 4" descr="http://vexilolognet.hyperlink.cz/irsko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284984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Města </a:t>
            </a:r>
            <a:r>
              <a:rPr lang="cs-CZ" dirty="0" smtClean="0"/>
              <a:t>Severního Irska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Hl. město Belfast</a:t>
            </a:r>
          </a:p>
          <a:p>
            <a:r>
              <a:rPr lang="cs-CZ" sz="2400" dirty="0" err="1" smtClean="0"/>
              <a:t>Armagh</a:t>
            </a:r>
            <a:endParaRPr lang="cs-CZ" sz="2400" dirty="0" smtClean="0"/>
          </a:p>
          <a:p>
            <a:r>
              <a:rPr lang="cs-CZ" sz="2400" dirty="0" smtClean="0"/>
              <a:t>Belfast</a:t>
            </a:r>
          </a:p>
          <a:p>
            <a:r>
              <a:rPr lang="cs-CZ" sz="2400" dirty="0" err="1" smtClean="0"/>
              <a:t>Derry</a:t>
            </a:r>
            <a:r>
              <a:rPr lang="cs-CZ" sz="2400" dirty="0" smtClean="0"/>
              <a:t> (také známé jako </a:t>
            </a:r>
            <a:r>
              <a:rPr lang="cs-CZ" sz="2400" dirty="0" err="1" smtClean="0"/>
              <a:t>Londonderry</a:t>
            </a:r>
            <a:r>
              <a:rPr lang="cs-CZ" sz="2400" dirty="0" smtClean="0"/>
              <a:t>)</a:t>
            </a:r>
          </a:p>
          <a:p>
            <a:r>
              <a:rPr lang="cs-CZ" sz="2400" dirty="0" err="1" smtClean="0"/>
              <a:t>Lisburn</a:t>
            </a:r>
            <a:endParaRPr lang="cs-CZ" sz="2400" dirty="0" smtClean="0"/>
          </a:p>
          <a:p>
            <a:r>
              <a:rPr lang="cs-CZ" sz="2400" dirty="0" err="1" smtClean="0"/>
              <a:t>Newry</a:t>
            </a: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Správní dělení Severního Irska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500" dirty="0" smtClean="0"/>
              <a:t>Dělí se na 6 hrabství:</a:t>
            </a:r>
          </a:p>
          <a:p>
            <a:pPr marL="493776" indent="-457200">
              <a:buFont typeface="+mj-lt"/>
              <a:buAutoNum type="arabicPeriod"/>
            </a:pPr>
            <a:endParaRPr lang="cs-CZ" sz="2500" dirty="0" smtClean="0"/>
          </a:p>
          <a:p>
            <a:pPr marL="493776" indent="-457200">
              <a:buFont typeface="+mj-lt"/>
              <a:buAutoNum type="arabicPeriod"/>
            </a:pPr>
            <a:r>
              <a:rPr lang="cs-CZ" sz="2500" dirty="0" err="1" smtClean="0"/>
              <a:t>Fermanagh</a:t>
            </a:r>
            <a:endParaRPr lang="cs-CZ" sz="2500" dirty="0" smtClean="0"/>
          </a:p>
          <a:p>
            <a:pPr marL="493776" indent="-457200">
              <a:buFont typeface="+mj-lt"/>
              <a:buAutoNum type="arabicPeriod"/>
            </a:pPr>
            <a:r>
              <a:rPr lang="cs-CZ" sz="2500" dirty="0" err="1" smtClean="0"/>
              <a:t>Tyrone</a:t>
            </a:r>
            <a:endParaRPr lang="cs-CZ" sz="2500" dirty="0" smtClean="0"/>
          </a:p>
          <a:p>
            <a:pPr marL="493776" indent="-457200">
              <a:buFont typeface="+mj-lt"/>
              <a:buAutoNum type="arabicPeriod"/>
            </a:pPr>
            <a:r>
              <a:rPr lang="cs-CZ" sz="2500" dirty="0" err="1" smtClean="0"/>
              <a:t>Londonderry</a:t>
            </a:r>
            <a:r>
              <a:rPr lang="cs-CZ" sz="2500" dirty="0" smtClean="0"/>
              <a:t> / </a:t>
            </a:r>
            <a:r>
              <a:rPr lang="cs-CZ" sz="2500" dirty="0" err="1" smtClean="0"/>
              <a:t>Derry</a:t>
            </a:r>
            <a:endParaRPr lang="cs-CZ" sz="2500" dirty="0" smtClean="0"/>
          </a:p>
          <a:p>
            <a:pPr marL="493776" indent="-457200">
              <a:buFont typeface="+mj-lt"/>
              <a:buAutoNum type="arabicPeriod"/>
            </a:pPr>
            <a:r>
              <a:rPr lang="cs-CZ" sz="2500" dirty="0" err="1" smtClean="0"/>
              <a:t>Antrim</a:t>
            </a:r>
            <a:endParaRPr lang="cs-CZ" sz="2500" dirty="0" smtClean="0"/>
          </a:p>
          <a:p>
            <a:pPr marL="493776" indent="-457200">
              <a:buFont typeface="+mj-lt"/>
              <a:buAutoNum type="arabicPeriod"/>
            </a:pPr>
            <a:r>
              <a:rPr lang="cs-CZ" sz="2500" dirty="0" smtClean="0"/>
              <a:t>Down</a:t>
            </a:r>
          </a:p>
          <a:p>
            <a:pPr marL="493776" indent="-457200">
              <a:buFont typeface="+mj-lt"/>
              <a:buAutoNum type="arabicPeriod"/>
            </a:pPr>
            <a:r>
              <a:rPr lang="cs-CZ" sz="2500" dirty="0" err="1" smtClean="0"/>
              <a:t>Armagh</a:t>
            </a:r>
            <a:endParaRPr lang="cs-CZ" sz="2500" dirty="0" smtClean="0"/>
          </a:p>
          <a:p>
            <a:pPr marL="493776" indent="-457200">
              <a:buFont typeface="+mj-lt"/>
              <a:buAutoNum type="arabicPeriod"/>
            </a:pPr>
            <a:endParaRPr lang="cs-CZ" sz="2000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4545" y="1412776"/>
            <a:ext cx="504945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cs-CZ" dirty="0" smtClean="0"/>
              <a:t>Povrch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74676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 smtClean="0"/>
              <a:t>Převážně nížiny a roviny</a:t>
            </a:r>
          </a:p>
          <a:p>
            <a:endParaRPr lang="cs-CZ" sz="2400" dirty="0" smtClean="0"/>
          </a:p>
          <a:p>
            <a:r>
              <a:rPr lang="cs-CZ" sz="2400" dirty="0" smtClean="0"/>
              <a:t>Británie je známa pro své mokřady</a:t>
            </a:r>
          </a:p>
          <a:p>
            <a:endParaRPr lang="cs-CZ" sz="2400" dirty="0" smtClean="0"/>
          </a:p>
          <a:p>
            <a:r>
              <a:rPr lang="cs-CZ" sz="2400" dirty="0" smtClean="0"/>
              <a:t>Pohoří hlavně na severu</a:t>
            </a:r>
          </a:p>
          <a:p>
            <a:pPr lvl="1"/>
            <a:r>
              <a:rPr lang="cs-CZ" sz="2400" dirty="0" smtClean="0"/>
              <a:t>Kambrické pohoří</a:t>
            </a:r>
          </a:p>
          <a:p>
            <a:pPr lvl="1"/>
            <a:r>
              <a:rPr lang="cs-CZ" sz="2400" dirty="0" err="1" smtClean="0"/>
              <a:t>Peniny</a:t>
            </a:r>
            <a:endParaRPr lang="cs-CZ" sz="2400" dirty="0" smtClean="0"/>
          </a:p>
          <a:p>
            <a:pPr lvl="1"/>
            <a:r>
              <a:rPr lang="cs-CZ" sz="2400" dirty="0" err="1" smtClean="0"/>
              <a:t>Jihoskotská</a:t>
            </a:r>
            <a:r>
              <a:rPr lang="cs-CZ" sz="2400" dirty="0" smtClean="0"/>
              <a:t> vysočina</a:t>
            </a:r>
          </a:p>
          <a:p>
            <a:pPr lvl="1"/>
            <a:r>
              <a:rPr lang="cs-CZ" sz="2400" dirty="0" err="1" smtClean="0"/>
              <a:t>Grampiany</a:t>
            </a:r>
            <a:endParaRPr lang="cs-CZ" sz="2400" dirty="0" smtClean="0"/>
          </a:p>
          <a:p>
            <a:pPr lvl="1"/>
            <a:endParaRPr lang="cs-CZ" sz="2400" dirty="0" smtClean="0"/>
          </a:p>
          <a:p>
            <a:r>
              <a:rPr lang="cs-CZ" sz="2400" dirty="0" smtClean="0"/>
              <a:t>Nejvyšší vrchol Británie je </a:t>
            </a:r>
            <a:r>
              <a:rPr lang="cs-CZ" sz="2400" dirty="0" err="1" smtClean="0"/>
              <a:t>Ben</a:t>
            </a:r>
            <a:r>
              <a:rPr lang="cs-CZ" sz="2400" dirty="0" smtClean="0"/>
              <a:t> Nevis (1343m, </a:t>
            </a:r>
            <a:r>
              <a:rPr lang="cs-CZ" sz="2400" dirty="0" err="1" smtClean="0"/>
              <a:t>Grampiany</a:t>
            </a:r>
            <a:r>
              <a:rPr lang="cs-CZ" sz="2400" dirty="0" smtClean="0"/>
              <a:t>)</a:t>
            </a:r>
          </a:p>
          <a:p>
            <a:endParaRPr lang="cs-CZ" sz="2900" dirty="0" smtClean="0"/>
          </a:p>
          <a:p>
            <a:endParaRPr lang="cs-CZ" sz="2500" dirty="0" smtClean="0"/>
          </a:p>
          <a:p>
            <a:endParaRPr lang="cs-CZ" sz="2500" dirty="0" smtClean="0"/>
          </a:p>
          <a:p>
            <a:pPr lvl="1"/>
            <a:endParaRPr lang="cs-CZ" dirty="0"/>
          </a:p>
        </p:txBody>
      </p:sp>
      <p:pic>
        <p:nvPicPr>
          <p:cNvPr id="33794" name="Picture 2" descr="Soubor:BenNevis2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60648"/>
            <a:ext cx="2688298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Vodstvo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500" dirty="0" smtClean="0"/>
              <a:t>Řeky:</a:t>
            </a:r>
          </a:p>
          <a:p>
            <a:pPr lvl="1"/>
            <a:r>
              <a:rPr lang="cs-CZ" sz="2500" dirty="0" smtClean="0"/>
              <a:t>Temže</a:t>
            </a:r>
          </a:p>
          <a:p>
            <a:pPr lvl="1"/>
            <a:r>
              <a:rPr lang="cs-CZ" sz="2400" dirty="0" err="1" smtClean="0"/>
              <a:t>Severn</a:t>
            </a:r>
            <a:endParaRPr lang="cs-CZ" sz="2400" dirty="0" smtClean="0"/>
          </a:p>
          <a:p>
            <a:pPr lvl="1"/>
            <a:r>
              <a:rPr lang="cs-CZ" sz="2400" dirty="0" err="1" smtClean="0"/>
              <a:t>Trent</a:t>
            </a:r>
            <a:endParaRPr lang="cs-CZ" sz="2400" dirty="0" smtClean="0"/>
          </a:p>
          <a:p>
            <a:pPr lvl="1"/>
            <a:r>
              <a:rPr lang="cs-CZ" sz="2400" dirty="0" err="1" smtClean="0"/>
              <a:t>Tyne</a:t>
            </a:r>
            <a:endParaRPr lang="cs-CZ" sz="2400" dirty="0" smtClean="0"/>
          </a:p>
          <a:p>
            <a:pPr lvl="1"/>
            <a:r>
              <a:rPr lang="cs-CZ" sz="2400" dirty="0" err="1" smtClean="0"/>
              <a:t>Clyde</a:t>
            </a:r>
            <a:endParaRPr lang="cs-CZ" sz="2500" dirty="0" smtClean="0"/>
          </a:p>
          <a:p>
            <a:endParaRPr lang="cs-CZ" sz="2500" dirty="0" smtClean="0"/>
          </a:p>
          <a:p>
            <a:r>
              <a:rPr lang="cs-CZ" sz="2500" dirty="0" smtClean="0"/>
              <a:t>Jezera:</a:t>
            </a:r>
          </a:p>
          <a:p>
            <a:pPr lvl="1"/>
            <a:r>
              <a:rPr lang="cs-CZ" sz="2100" dirty="0" smtClean="0"/>
              <a:t>Též známá jako lochy</a:t>
            </a:r>
          </a:p>
          <a:p>
            <a:pPr lvl="1"/>
            <a:r>
              <a:rPr lang="cs-CZ" sz="2100" dirty="0" smtClean="0"/>
              <a:t>Loch </a:t>
            </a:r>
            <a:r>
              <a:rPr lang="cs-CZ" sz="2100" dirty="0" err="1" smtClean="0"/>
              <a:t>Ness</a:t>
            </a:r>
            <a:r>
              <a:rPr lang="cs-CZ" sz="2100" dirty="0" smtClean="0"/>
              <a:t> (příšera </a:t>
            </a:r>
            <a:r>
              <a:rPr lang="cs-CZ" sz="2100" dirty="0" err="1" smtClean="0"/>
              <a:t>Nessie</a:t>
            </a:r>
            <a:r>
              <a:rPr lang="cs-CZ" sz="2100" dirty="0" smtClean="0"/>
              <a:t>)</a:t>
            </a:r>
          </a:p>
          <a:p>
            <a:pPr lvl="1"/>
            <a:r>
              <a:rPr lang="cs-CZ" sz="2100" dirty="0" err="1" smtClean="0"/>
              <a:t>Lough</a:t>
            </a:r>
            <a:r>
              <a:rPr lang="cs-CZ" sz="2100" dirty="0" smtClean="0"/>
              <a:t> </a:t>
            </a:r>
            <a:r>
              <a:rPr lang="cs-CZ" sz="2100" dirty="0" err="1" smtClean="0"/>
              <a:t>Neagh</a:t>
            </a:r>
            <a:endParaRPr lang="cs-CZ" sz="2100" dirty="0" smtClean="0"/>
          </a:p>
          <a:p>
            <a:pPr lvl="1"/>
            <a:endParaRPr lang="cs-CZ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Úvod</a:t>
            </a:r>
          </a:p>
          <a:p>
            <a:r>
              <a:rPr lang="cs-CZ" dirty="0" smtClean="0"/>
              <a:t>Části Británie</a:t>
            </a:r>
          </a:p>
          <a:p>
            <a:pPr lvl="1"/>
            <a:r>
              <a:rPr lang="cs-CZ" dirty="0" smtClean="0"/>
              <a:t>Anglie</a:t>
            </a:r>
          </a:p>
          <a:p>
            <a:pPr lvl="1"/>
            <a:r>
              <a:rPr lang="cs-CZ" dirty="0" smtClean="0"/>
              <a:t>Skotsko</a:t>
            </a:r>
          </a:p>
          <a:p>
            <a:pPr lvl="1"/>
            <a:r>
              <a:rPr lang="cs-CZ" dirty="0" smtClean="0"/>
              <a:t>Wales</a:t>
            </a:r>
          </a:p>
          <a:p>
            <a:pPr lvl="1"/>
            <a:r>
              <a:rPr lang="cs-CZ" dirty="0" smtClean="0"/>
              <a:t>Severní Irsko</a:t>
            </a:r>
          </a:p>
          <a:p>
            <a:r>
              <a:rPr lang="cs-CZ" dirty="0" smtClean="0"/>
              <a:t>Geografie</a:t>
            </a:r>
          </a:p>
          <a:p>
            <a:r>
              <a:rPr lang="cs-CZ" dirty="0" smtClean="0"/>
              <a:t>Nejznámější firmy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Britské firmy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err="1" smtClean="0"/>
              <a:t>Marks</a:t>
            </a:r>
            <a:r>
              <a:rPr lang="cs-CZ" sz="2000" dirty="0" smtClean="0"/>
              <a:t> &amp; </a:t>
            </a:r>
            <a:r>
              <a:rPr lang="cs-CZ" sz="2000" dirty="0" err="1" smtClean="0"/>
              <a:t>Spencer</a:t>
            </a:r>
            <a:endParaRPr lang="cs-CZ" sz="2000" dirty="0" smtClean="0"/>
          </a:p>
          <a:p>
            <a:r>
              <a:rPr lang="cs-CZ" sz="2000" i="1" dirty="0" err="1" smtClean="0"/>
              <a:t>Ariel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Motorcycles</a:t>
            </a:r>
            <a:endParaRPr lang="cs-CZ" sz="2000" dirty="0" smtClean="0"/>
          </a:p>
          <a:p>
            <a:r>
              <a:rPr lang="cs-CZ" sz="2000" dirty="0" err="1" smtClean="0"/>
              <a:t>British</a:t>
            </a:r>
            <a:r>
              <a:rPr lang="cs-CZ" sz="2000" dirty="0" smtClean="0"/>
              <a:t> </a:t>
            </a:r>
            <a:r>
              <a:rPr lang="cs-CZ" sz="2000" dirty="0" err="1" smtClean="0"/>
              <a:t>Airways</a:t>
            </a:r>
            <a:endParaRPr lang="cs-CZ" sz="2000" dirty="0" smtClean="0"/>
          </a:p>
          <a:p>
            <a:r>
              <a:rPr lang="cs-CZ" sz="2000" dirty="0" err="1" smtClean="0"/>
              <a:t>ScotAirways</a:t>
            </a:r>
            <a:endParaRPr lang="cs-CZ" sz="2000" dirty="0" smtClean="0"/>
          </a:p>
          <a:p>
            <a:r>
              <a:rPr lang="cs-CZ" sz="2000" i="1" dirty="0" smtClean="0"/>
              <a:t>HP </a:t>
            </a:r>
            <a:r>
              <a:rPr lang="cs-CZ" sz="2000" i="1" dirty="0" err="1" smtClean="0"/>
              <a:t>Sauce</a:t>
            </a:r>
            <a:endParaRPr lang="cs-CZ" sz="2000" i="1" dirty="0" smtClean="0"/>
          </a:p>
          <a:p>
            <a:r>
              <a:rPr lang="cs-CZ" sz="2000" i="1" dirty="0" err="1" smtClean="0"/>
              <a:t>Halfrods</a:t>
            </a:r>
            <a:endParaRPr lang="cs-CZ" sz="2000" i="1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dirty="0"/>
          </a:p>
        </p:txBody>
      </p:sp>
      <p:pic>
        <p:nvPicPr>
          <p:cNvPr id="3074" name="Picture 2" descr="http://www.competitionrx.com/images/AirlineLogos/british-airways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620688"/>
            <a:ext cx="4000500" cy="2695576"/>
          </a:xfrm>
          <a:prstGeom prst="rect">
            <a:avLst/>
          </a:prstGeom>
          <a:noFill/>
        </p:spPr>
      </p:pic>
      <p:pic>
        <p:nvPicPr>
          <p:cNvPr id="3076" name="Picture 4" descr="http://www.wemoto.com/wem/pic/52ariel1000sq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861048"/>
            <a:ext cx="5676900" cy="2762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 fontScale="55000" lnSpcReduction="20000"/>
          </a:bodyPr>
          <a:lstStyle/>
          <a:p>
            <a:pPr marL="493776" indent="-457200"/>
            <a:r>
              <a:rPr lang="cs-CZ" sz="2400" dirty="0" smtClean="0">
                <a:hlinkClick r:id="rId2"/>
              </a:rPr>
              <a:t>http://cs.wikipedia.org/wiki/Wales</a:t>
            </a:r>
            <a:endParaRPr lang="cs-CZ" sz="2400" dirty="0" smtClean="0"/>
          </a:p>
          <a:p>
            <a:pPr marL="493776" indent="-457200"/>
            <a:r>
              <a:rPr lang="cs-CZ" sz="2400" dirty="0" smtClean="0">
                <a:hlinkClick r:id="rId3"/>
              </a:rPr>
              <a:t>http://cs.wikipedia.org/wiki/V%C3%BDvoj_spr%C3%A1vn%C3%ADho_%C4%8Dlen%C4%9Bn%C3%AD_Walesu</a:t>
            </a:r>
            <a:endParaRPr lang="cs-CZ" sz="2400" dirty="0" smtClean="0"/>
          </a:p>
          <a:p>
            <a:pPr marL="493776" indent="-457200"/>
            <a:r>
              <a:rPr lang="cs-CZ" sz="2400" dirty="0" smtClean="0">
                <a:hlinkClick r:id="rId4"/>
              </a:rPr>
              <a:t>http://cs.wikipedia.org/wiki/Spojen%C3%A9_kr%C3%A1lovstv%C3%AD</a:t>
            </a:r>
            <a:endParaRPr lang="cs-CZ" sz="2400" dirty="0" smtClean="0"/>
          </a:p>
          <a:p>
            <a:pPr marL="493776" indent="-457200"/>
            <a:r>
              <a:rPr lang="cs-CZ" sz="2400" dirty="0" smtClean="0">
                <a:hlinkClick r:id="rId5"/>
              </a:rPr>
              <a:t>http://www.stepik12.estranky.cz/</a:t>
            </a:r>
            <a:r>
              <a:rPr lang="cs-CZ" sz="2400" dirty="0" err="1" smtClean="0">
                <a:hlinkClick r:id="rId5"/>
              </a:rPr>
              <a:t>clanky</a:t>
            </a:r>
            <a:r>
              <a:rPr lang="cs-CZ" sz="2400" dirty="0" smtClean="0">
                <a:hlinkClick r:id="rId5"/>
              </a:rPr>
              <a:t>/povrch-a-vodstvo.</a:t>
            </a:r>
            <a:r>
              <a:rPr lang="cs-CZ" sz="2400" dirty="0" err="1" smtClean="0">
                <a:hlinkClick r:id="rId5"/>
              </a:rPr>
              <a:t>html</a:t>
            </a:r>
            <a:endParaRPr lang="cs-CZ" sz="2400" dirty="0" smtClean="0"/>
          </a:p>
          <a:p>
            <a:pPr marL="493776" indent="-457200"/>
            <a:r>
              <a:rPr lang="cs-CZ" sz="2400" dirty="0" smtClean="0">
                <a:hlinkClick r:id="rId6"/>
              </a:rPr>
              <a:t>http://velkabritanie.worldcountry.cz/</a:t>
            </a:r>
            <a:endParaRPr lang="cs-CZ" sz="2400" dirty="0" smtClean="0"/>
          </a:p>
          <a:p>
            <a:pPr marL="493776" indent="-457200"/>
            <a:endParaRPr lang="cs-CZ" sz="1500" dirty="0" smtClean="0"/>
          </a:p>
          <a:p>
            <a:pPr marL="493776" indent="-457200"/>
            <a:r>
              <a:rPr lang="cs-CZ" sz="1500" dirty="0" smtClean="0"/>
              <a:t>Znak Británie:</a:t>
            </a:r>
          </a:p>
          <a:p>
            <a:pPr marL="493776" indent="-457200">
              <a:buNone/>
            </a:pPr>
            <a:r>
              <a:rPr lang="cs-CZ" sz="1500" dirty="0" smtClean="0">
                <a:hlinkClick r:id="rId7"/>
              </a:rPr>
              <a:t>http://cs.wikipedia.org/wiki/Soubor:Royal_Coat_of_Arms_of_the_United_Kingdom.svg</a:t>
            </a:r>
            <a:endParaRPr lang="cs-CZ" sz="1500" dirty="0" smtClean="0"/>
          </a:p>
          <a:p>
            <a:r>
              <a:rPr lang="cs-CZ" sz="1500" dirty="0" smtClean="0"/>
              <a:t>Vlajka Británie:</a:t>
            </a:r>
          </a:p>
          <a:p>
            <a:pPr>
              <a:buNone/>
            </a:pPr>
            <a:r>
              <a:rPr lang="cs-CZ" sz="1500" dirty="0" smtClean="0">
                <a:hlinkClick r:id="rId8"/>
              </a:rPr>
              <a:t>http://cs.wikipedia.org/wiki/Soubor:Flag_of_the_United_Kingdom.svg</a:t>
            </a:r>
            <a:endParaRPr lang="cs-CZ" sz="1500" dirty="0" smtClean="0"/>
          </a:p>
          <a:p>
            <a:r>
              <a:rPr lang="cs-CZ" sz="1500" dirty="0" smtClean="0"/>
              <a:t>Vlajka Skotska:</a:t>
            </a:r>
          </a:p>
          <a:p>
            <a:pPr>
              <a:buNone/>
            </a:pPr>
            <a:r>
              <a:rPr lang="cs-CZ" sz="1500" dirty="0" smtClean="0">
                <a:hlinkClick r:id="rId9"/>
              </a:rPr>
              <a:t>http://cs.wikipedia.org/wiki/Soubor:Flag_of_Scotland.svg</a:t>
            </a:r>
            <a:endParaRPr lang="cs-CZ" sz="1500" dirty="0" smtClean="0"/>
          </a:p>
          <a:p>
            <a:r>
              <a:rPr lang="cs-CZ" sz="1500" dirty="0" smtClean="0"/>
              <a:t>Vlajka Walesu:</a:t>
            </a:r>
          </a:p>
          <a:p>
            <a:pPr>
              <a:buNone/>
            </a:pPr>
            <a:r>
              <a:rPr lang="cs-CZ" sz="1500" dirty="0" smtClean="0">
                <a:hlinkClick r:id="rId10"/>
              </a:rPr>
              <a:t>http://tajemnebytosti.blog.cz/0807</a:t>
            </a:r>
            <a:endParaRPr lang="cs-CZ" sz="1500" dirty="0" smtClean="0"/>
          </a:p>
          <a:p>
            <a:r>
              <a:rPr lang="cs-CZ" sz="1500" dirty="0" smtClean="0"/>
              <a:t>Vlajka Severního Irska:</a:t>
            </a:r>
          </a:p>
          <a:p>
            <a:pPr>
              <a:buNone/>
            </a:pPr>
            <a:r>
              <a:rPr lang="cs-CZ" sz="1500" dirty="0" smtClean="0">
                <a:hlinkClick r:id="rId11"/>
              </a:rPr>
              <a:t>http://vexilolognet.hyperlink.cz/Irsko.htm</a:t>
            </a:r>
            <a:endParaRPr lang="cs-CZ" sz="1500" dirty="0" smtClean="0"/>
          </a:p>
          <a:p>
            <a:pPr>
              <a:buNone/>
            </a:pPr>
            <a:endParaRPr lang="cs-CZ" sz="1500" dirty="0" smtClean="0"/>
          </a:p>
          <a:p>
            <a:r>
              <a:rPr lang="cs-CZ" sz="1500" dirty="0" smtClean="0"/>
              <a:t>Obr. královny Alžběty II.:</a:t>
            </a:r>
          </a:p>
          <a:p>
            <a:pPr>
              <a:buNone/>
            </a:pPr>
            <a:r>
              <a:rPr lang="cs-CZ" sz="1500" dirty="0" smtClean="0">
                <a:hlinkClick r:id="rId12"/>
              </a:rPr>
              <a:t>http://cs.wikipedia.org/wiki/Soubor:Elizabeth_II_greets_NASA_GSFC_employees,_May_8,_2007_edit.jpg</a:t>
            </a:r>
            <a:endParaRPr lang="cs-CZ" sz="1500" dirty="0" smtClean="0"/>
          </a:p>
          <a:p>
            <a:r>
              <a:rPr lang="cs-CZ" sz="1500" dirty="0" smtClean="0"/>
              <a:t>Obr. </a:t>
            </a:r>
            <a:r>
              <a:rPr lang="cs-CZ" sz="1500" dirty="0" err="1" smtClean="0"/>
              <a:t>Ben</a:t>
            </a:r>
            <a:r>
              <a:rPr lang="cs-CZ" sz="1500" dirty="0" smtClean="0"/>
              <a:t> Nevis:</a:t>
            </a:r>
          </a:p>
          <a:p>
            <a:pPr>
              <a:buNone/>
            </a:pPr>
            <a:r>
              <a:rPr lang="cs-CZ" sz="1500" dirty="0" smtClean="0">
                <a:hlinkClick r:id="rId13"/>
              </a:rPr>
              <a:t>http://</a:t>
            </a:r>
            <a:r>
              <a:rPr lang="cs-CZ" sz="1500" dirty="0" smtClean="0">
                <a:hlinkClick r:id="rId13"/>
              </a:rPr>
              <a:t>cs.wikipedia.org/wiki/Soubor:BenNevis2005.jpg</a:t>
            </a:r>
            <a:endParaRPr lang="cs-CZ" sz="1500" dirty="0" smtClean="0"/>
          </a:p>
          <a:p>
            <a:r>
              <a:rPr lang="cs-CZ" sz="1500" dirty="0" smtClean="0"/>
              <a:t>Obr. Beatles:</a:t>
            </a:r>
          </a:p>
          <a:p>
            <a:pPr>
              <a:buNone/>
            </a:pPr>
            <a:r>
              <a:rPr lang="cs-CZ" sz="1500" dirty="0" smtClean="0">
                <a:hlinkClick r:id="rId14"/>
              </a:rPr>
              <a:t>http://</a:t>
            </a:r>
            <a:r>
              <a:rPr lang="cs-CZ" sz="1500" dirty="0" smtClean="0">
                <a:hlinkClick r:id="rId14"/>
              </a:rPr>
              <a:t>clclt.com/binary/1393/the-beatles.jpg</a:t>
            </a:r>
            <a:endParaRPr lang="cs-CZ" sz="1500" dirty="0" smtClean="0"/>
          </a:p>
          <a:p>
            <a:r>
              <a:rPr lang="cs-CZ" sz="1500" dirty="0" smtClean="0"/>
              <a:t>Obr.kiltu:</a:t>
            </a:r>
          </a:p>
          <a:p>
            <a:pPr>
              <a:buNone/>
            </a:pPr>
            <a:r>
              <a:rPr lang="cs-CZ" sz="2000" dirty="0" smtClean="0">
                <a:hlinkClick r:id="rId15"/>
              </a:rPr>
              <a:t>http://</a:t>
            </a:r>
            <a:r>
              <a:rPr lang="cs-CZ" sz="2000" dirty="0" smtClean="0">
                <a:hlinkClick r:id="rId15"/>
              </a:rPr>
              <a:t>www.</a:t>
            </a:r>
            <a:r>
              <a:rPr lang="cs-CZ" sz="2000" dirty="0" err="1" smtClean="0">
                <a:hlinkClick r:id="rId15"/>
              </a:rPr>
              <a:t>lindaclifford.com</a:t>
            </a:r>
            <a:r>
              <a:rPr lang="cs-CZ" sz="2000" dirty="0" smtClean="0">
                <a:hlinkClick r:id="rId15"/>
              </a:rPr>
              <a:t>/</a:t>
            </a:r>
            <a:r>
              <a:rPr lang="cs-CZ" sz="2000" dirty="0" err="1" smtClean="0">
                <a:hlinkClick r:id="rId15"/>
              </a:rPr>
              <a:t>Images</a:t>
            </a:r>
            <a:r>
              <a:rPr lang="cs-CZ" sz="2000" dirty="0" smtClean="0">
                <a:hlinkClick r:id="rId15"/>
              </a:rPr>
              <a:t>/KiltOutfit2.jpg</a:t>
            </a:r>
            <a:endParaRPr lang="cs-CZ" sz="2000" dirty="0" smtClean="0"/>
          </a:p>
          <a:p>
            <a:r>
              <a:rPr lang="cs-CZ" sz="2000" dirty="0" smtClean="0"/>
              <a:t>Ir. Tanečnice:</a:t>
            </a:r>
          </a:p>
          <a:p>
            <a:pPr>
              <a:buNone/>
            </a:pPr>
            <a:r>
              <a:rPr lang="cs-CZ" sz="2000" dirty="0" smtClean="0">
                <a:hlinkClick r:id="rId16"/>
              </a:rPr>
              <a:t>http://</a:t>
            </a:r>
            <a:r>
              <a:rPr lang="cs-CZ" sz="2000" dirty="0" smtClean="0">
                <a:hlinkClick r:id="rId16"/>
              </a:rPr>
              <a:t>www.</a:t>
            </a:r>
            <a:r>
              <a:rPr lang="cs-CZ" sz="2000" dirty="0" err="1" smtClean="0">
                <a:hlinkClick r:id="rId16"/>
              </a:rPr>
              <a:t>kuponbanka.cz</a:t>
            </a:r>
            <a:r>
              <a:rPr lang="cs-CZ" sz="2000" dirty="0" smtClean="0">
                <a:hlinkClick r:id="rId16"/>
              </a:rPr>
              <a:t>/</a:t>
            </a:r>
            <a:r>
              <a:rPr lang="cs-CZ" sz="2000" dirty="0" err="1" smtClean="0">
                <a:hlinkClick r:id="rId16"/>
              </a:rPr>
              <a:t>wp</a:t>
            </a:r>
            <a:r>
              <a:rPr lang="cs-CZ" sz="2000" dirty="0" smtClean="0">
                <a:hlinkClick r:id="rId16"/>
              </a:rPr>
              <a:t>-</a:t>
            </a:r>
            <a:r>
              <a:rPr lang="cs-CZ" sz="2000" dirty="0" err="1" smtClean="0">
                <a:hlinkClick r:id="rId16"/>
              </a:rPr>
              <a:t>content</a:t>
            </a:r>
            <a:r>
              <a:rPr lang="cs-CZ" sz="2000" dirty="0" smtClean="0">
                <a:hlinkClick r:id="rId16"/>
              </a:rPr>
              <a:t>/</a:t>
            </a:r>
            <a:r>
              <a:rPr lang="cs-CZ" sz="2000" dirty="0" err="1" smtClean="0">
                <a:hlinkClick r:id="rId16"/>
              </a:rPr>
              <a:t>gallery</a:t>
            </a:r>
            <a:r>
              <a:rPr lang="cs-CZ" sz="2000" dirty="0" smtClean="0">
                <a:hlinkClick r:id="rId16"/>
              </a:rPr>
              <a:t>/happy_</a:t>
            </a:r>
            <a:r>
              <a:rPr lang="cs-CZ" sz="2000" dirty="0" err="1" smtClean="0">
                <a:hlinkClick r:id="rId16"/>
              </a:rPr>
              <a:t>time</a:t>
            </a:r>
            <a:r>
              <a:rPr lang="cs-CZ" sz="2000" dirty="0" smtClean="0">
                <a:hlinkClick r:id="rId16"/>
              </a:rPr>
              <a:t>_</a:t>
            </a:r>
            <a:r>
              <a:rPr lang="cs-CZ" sz="2000" dirty="0" err="1" smtClean="0">
                <a:hlinkClick r:id="rId16"/>
              </a:rPr>
              <a:t>irske</a:t>
            </a:r>
            <a:r>
              <a:rPr lang="cs-CZ" sz="2000" dirty="0" smtClean="0">
                <a:hlinkClick r:id="rId16"/>
              </a:rPr>
              <a:t>_tance/</a:t>
            </a:r>
            <a:r>
              <a:rPr lang="cs-CZ" sz="2000" dirty="0" err="1" smtClean="0">
                <a:hlinkClick r:id="rId16"/>
              </a:rPr>
              <a:t>irske</a:t>
            </a:r>
            <a:r>
              <a:rPr lang="cs-CZ" sz="2000" dirty="0" smtClean="0">
                <a:hlinkClick r:id="rId16"/>
              </a:rPr>
              <a:t>_tance_06.jpg</a:t>
            </a:r>
            <a:endParaRPr lang="cs-CZ" sz="2000" dirty="0" smtClean="0"/>
          </a:p>
          <a:p>
            <a:pPr>
              <a:buNone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 rot="386302">
            <a:off x="357533" y="1537305"/>
            <a:ext cx="7560840" cy="3600400"/>
          </a:xfrm>
          <a:prstGeom prst="rect">
            <a:avLst/>
          </a:prstGeom>
        </p:spPr>
        <p:txBody>
          <a:bodyPr vert="horz" lIns="45720" rIns="4572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0" b="0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DĚKUJI ZA POZORNOST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0" b="0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</a:t>
            </a:r>
            <a:endParaRPr kumimoji="0" lang="cs-CZ" sz="9000" b="0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</a:t>
            </a:r>
            <a:r>
              <a:rPr lang="cs-CZ" dirty="0" smtClean="0"/>
              <a:t>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78112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Ostrovní stát v Západní Evropě</a:t>
            </a:r>
          </a:p>
          <a:p>
            <a:endParaRPr lang="cs-CZ" dirty="0" smtClean="0"/>
          </a:p>
          <a:p>
            <a:r>
              <a:rPr lang="cs-CZ" dirty="0" smtClean="0"/>
              <a:t>243 610 km</a:t>
            </a:r>
            <a:r>
              <a:rPr lang="cs-CZ" baseline="52000" dirty="0" smtClean="0"/>
              <a:t>2</a:t>
            </a:r>
            <a:r>
              <a:rPr lang="cs-CZ" dirty="0" smtClean="0"/>
              <a:t> </a:t>
            </a:r>
          </a:p>
          <a:p>
            <a:r>
              <a:rPr lang="cs-CZ" dirty="0" smtClean="0"/>
              <a:t>62 mil. obyvatel</a:t>
            </a:r>
          </a:p>
          <a:p>
            <a:r>
              <a:rPr lang="cs-CZ" dirty="0" smtClean="0"/>
              <a:t>Hustota zalidnění = 255 ob./km</a:t>
            </a:r>
            <a:r>
              <a:rPr lang="cs-CZ" baseline="52000" dirty="0" smtClean="0"/>
              <a:t>2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r>
              <a:rPr lang="cs-CZ" dirty="0" smtClean="0"/>
              <a:t>Hlavní město Londýn</a:t>
            </a:r>
          </a:p>
          <a:p>
            <a:r>
              <a:rPr lang="cs-CZ" dirty="0" smtClean="0"/>
              <a:t>Hlavou státu je britská královna Alžběta II.</a:t>
            </a:r>
          </a:p>
          <a:p>
            <a:r>
              <a:rPr lang="cs-CZ" dirty="0" smtClean="0"/>
              <a:t>Úřední jazyk angličtina</a:t>
            </a:r>
          </a:p>
          <a:p>
            <a:r>
              <a:rPr lang="cs-CZ" dirty="0" smtClean="0"/>
              <a:t>Anglikánská církev</a:t>
            </a:r>
          </a:p>
          <a:p>
            <a:endParaRPr lang="cs-CZ" dirty="0"/>
          </a:p>
        </p:txBody>
      </p:sp>
      <p:pic>
        <p:nvPicPr>
          <p:cNvPr id="6146" name="Picture 2" descr="http://upload.wikimedia.org/wikipedia/commons/thumb/5/5f/Elizabeth_II_greets_NASA_GSFC_employees%2C_May_8%2C_2007_edit.jpg/433px-Elizabeth_II_greets_NASA_GSFC_employees%2C_May_8%2C_2007_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32656"/>
            <a:ext cx="2238258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Umístění Británie v Evropě</a:t>
            </a:r>
            <a:endParaRPr lang="cs-CZ" dirty="0"/>
          </a:p>
        </p:txBody>
      </p:sp>
      <p:pic>
        <p:nvPicPr>
          <p:cNvPr id="4" name="Picture 2" descr="http://upload.wikimedia.org/wikipedia/commons/9/9a/EU_location_U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164288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Administrativní dělení Británie</a:t>
            </a:r>
            <a:endParaRPr lang="cs-CZ" dirty="0"/>
          </a:p>
        </p:txBody>
      </p:sp>
      <p:pic>
        <p:nvPicPr>
          <p:cNvPr id="1026" name="Picture 2" descr="http://upload.wikimedia.org/wikipedia/commons/thumb/f/f2/United_Kingdom_labelled_map7.png/220px-United_Kingdom_labelled_map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68760"/>
            <a:ext cx="3456384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cs-CZ" sz="8000" b="1" i="1" dirty="0" smtClean="0"/>
              <a:t>Anglie</a:t>
            </a:r>
            <a:endParaRPr lang="cs-CZ" sz="8000" b="1" i="1" dirty="0"/>
          </a:p>
        </p:txBody>
      </p:sp>
      <p:pic>
        <p:nvPicPr>
          <p:cNvPr id="30722" name="Picture 2" descr="Soubor:Flag of England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005064"/>
            <a:ext cx="3299520" cy="1979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Města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Londýn</a:t>
            </a:r>
          </a:p>
          <a:p>
            <a:r>
              <a:rPr lang="cs-CZ" sz="2000" dirty="0" smtClean="0"/>
              <a:t>Liverpool</a:t>
            </a:r>
          </a:p>
          <a:p>
            <a:r>
              <a:rPr lang="cs-CZ" sz="2000" dirty="0" err="1" smtClean="0"/>
              <a:t>Manchaster</a:t>
            </a:r>
            <a:endParaRPr lang="cs-CZ" sz="2000" dirty="0" smtClean="0"/>
          </a:p>
          <a:p>
            <a:r>
              <a:rPr lang="cs-CZ" sz="2000" dirty="0" smtClean="0"/>
              <a:t>Oxford a Cambridge</a:t>
            </a:r>
          </a:p>
          <a:p>
            <a:r>
              <a:rPr lang="cs-CZ" sz="2000" dirty="0" smtClean="0"/>
              <a:t>Birmingham</a:t>
            </a:r>
            <a:endParaRPr lang="cs-CZ" sz="2000" dirty="0"/>
          </a:p>
        </p:txBody>
      </p:sp>
      <p:pic>
        <p:nvPicPr>
          <p:cNvPr id="17410" name="Picture 2" descr="http://pctrs.network.hu/clubpicture/1/1/9/_/doubledecker_bus_7_119622_381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76672"/>
            <a:ext cx="2976330" cy="2232248"/>
          </a:xfrm>
          <a:prstGeom prst="rect">
            <a:avLst/>
          </a:prstGeom>
          <a:noFill/>
        </p:spPr>
      </p:pic>
      <p:pic>
        <p:nvPicPr>
          <p:cNvPr id="17412" name="Picture 4" descr="http://clclt.com/binary/1393/the-beat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645024"/>
            <a:ext cx="3062114" cy="2463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24744"/>
            <a:ext cx="3709100" cy="458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Správní členění Anglie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9 Hrabství:</a:t>
            </a:r>
          </a:p>
          <a:p>
            <a:pPr marL="962406" lvl="1" indent="-514350">
              <a:buFont typeface="+mj-lt"/>
              <a:buAutoNum type="arabicPeriod"/>
            </a:pPr>
            <a:r>
              <a:rPr lang="cs-CZ" dirty="0" smtClean="0"/>
              <a:t>Jihozápadní Anglie</a:t>
            </a:r>
          </a:p>
          <a:p>
            <a:pPr marL="962406" lvl="1" indent="-514350">
              <a:buFont typeface="+mj-lt"/>
              <a:buAutoNum type="arabicPeriod"/>
            </a:pPr>
            <a:r>
              <a:rPr lang="cs-CZ" dirty="0" smtClean="0"/>
              <a:t>Jihovýchodní Anglie</a:t>
            </a:r>
          </a:p>
          <a:p>
            <a:pPr marL="962406" lvl="1" indent="-514350">
              <a:buFont typeface="+mj-lt"/>
              <a:buAutoNum type="arabicPeriod"/>
            </a:pPr>
            <a:r>
              <a:rPr lang="cs-CZ" dirty="0" smtClean="0"/>
              <a:t>Velký Londýn</a:t>
            </a:r>
          </a:p>
          <a:p>
            <a:pPr marL="962406" lvl="1" indent="-514350">
              <a:buFont typeface="+mj-lt"/>
              <a:buAutoNum type="arabicPeriod"/>
            </a:pPr>
            <a:r>
              <a:rPr lang="cs-CZ" dirty="0" smtClean="0"/>
              <a:t>Východní Anglie</a:t>
            </a:r>
          </a:p>
          <a:p>
            <a:pPr marL="962406" lvl="1" indent="-514350">
              <a:buFont typeface="+mj-lt"/>
              <a:buAutoNum type="arabicPeriod"/>
            </a:pPr>
            <a:r>
              <a:rPr lang="cs-CZ" dirty="0" err="1" smtClean="0"/>
              <a:t>East</a:t>
            </a:r>
            <a:r>
              <a:rPr lang="cs-CZ" dirty="0" smtClean="0"/>
              <a:t> </a:t>
            </a:r>
            <a:r>
              <a:rPr lang="cs-CZ" dirty="0" err="1" smtClean="0"/>
              <a:t>Midlands</a:t>
            </a:r>
            <a:endParaRPr lang="cs-CZ" dirty="0" smtClean="0"/>
          </a:p>
          <a:p>
            <a:pPr marL="962406" lvl="1" indent="-514350">
              <a:buFont typeface="+mj-lt"/>
              <a:buAutoNum type="arabicPeriod"/>
            </a:pPr>
            <a:r>
              <a:rPr lang="cs-CZ" dirty="0" err="1" smtClean="0"/>
              <a:t>West</a:t>
            </a:r>
            <a:r>
              <a:rPr lang="cs-CZ" dirty="0" smtClean="0"/>
              <a:t> </a:t>
            </a:r>
            <a:r>
              <a:rPr lang="cs-CZ" dirty="0" err="1" smtClean="0"/>
              <a:t>Midlands</a:t>
            </a:r>
            <a:endParaRPr lang="cs-CZ" dirty="0" smtClean="0"/>
          </a:p>
          <a:p>
            <a:pPr marL="962406" lvl="1" indent="-514350">
              <a:buFont typeface="+mj-lt"/>
              <a:buAutoNum type="arabicPeriod"/>
            </a:pPr>
            <a:r>
              <a:rPr lang="cs-CZ" dirty="0" smtClean="0"/>
              <a:t>Severozápadní Anglie</a:t>
            </a:r>
          </a:p>
          <a:p>
            <a:pPr marL="962406" lvl="1" indent="-514350">
              <a:buFont typeface="+mj-lt"/>
              <a:buAutoNum type="arabicPeriod"/>
            </a:pPr>
            <a:r>
              <a:rPr lang="cs-CZ" dirty="0" err="1" smtClean="0"/>
              <a:t>Yorkshire</a:t>
            </a:r>
            <a:r>
              <a:rPr lang="cs-CZ" dirty="0" smtClean="0"/>
              <a:t> a </a:t>
            </a:r>
            <a:r>
              <a:rPr lang="cs-CZ" dirty="0" err="1" smtClean="0"/>
              <a:t>Humber</a:t>
            </a:r>
            <a:endParaRPr lang="cs-CZ" dirty="0" smtClean="0"/>
          </a:p>
          <a:p>
            <a:pPr marL="962406" lvl="1" indent="-514350">
              <a:buFont typeface="+mj-lt"/>
              <a:buAutoNum type="arabicPeriod"/>
            </a:pPr>
            <a:r>
              <a:rPr lang="cs-CZ" dirty="0" smtClean="0"/>
              <a:t>Severovýchodní Anglie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cs-CZ" sz="8000" b="1" i="1" dirty="0" smtClean="0"/>
              <a:t>Skotsko</a:t>
            </a:r>
            <a:endParaRPr lang="cs-CZ" sz="8000" b="1" i="1" dirty="0"/>
          </a:p>
        </p:txBody>
      </p:sp>
      <p:pic>
        <p:nvPicPr>
          <p:cNvPr id="29698" name="Picture 2" descr="http://upload.wikimedia.org/wikipedia/commons/thumb/1/10/Flag_of_Scotland.svg/800px-Flag_of_Scotland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861048"/>
            <a:ext cx="3515544" cy="2109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ký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</TotalTime>
  <Words>356</Words>
  <Application>Microsoft Office PowerPoint</Application>
  <PresentationFormat>Předvádění na obrazovce (4:3)</PresentationFormat>
  <Paragraphs>153</Paragraphs>
  <Slides>22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Technický</vt:lpstr>
      <vt:lpstr>Spojené království Velké Británie a Severního Irska</vt:lpstr>
      <vt:lpstr>Obsah</vt:lpstr>
      <vt:lpstr>Úvod</vt:lpstr>
      <vt:lpstr>Umístění Británie v Evropě</vt:lpstr>
      <vt:lpstr>Administrativní dělení Británie</vt:lpstr>
      <vt:lpstr>Anglie</vt:lpstr>
      <vt:lpstr>Města</vt:lpstr>
      <vt:lpstr>Správní členění Anglie</vt:lpstr>
      <vt:lpstr>Skotsko</vt:lpstr>
      <vt:lpstr>Města</vt:lpstr>
      <vt:lpstr>Dělení Skotska</vt:lpstr>
      <vt:lpstr>Snímek 12</vt:lpstr>
      <vt:lpstr>Města Walesu</vt:lpstr>
      <vt:lpstr>Dělení Walesu</vt:lpstr>
      <vt:lpstr>Snímek 15</vt:lpstr>
      <vt:lpstr>Města Severního Irska</vt:lpstr>
      <vt:lpstr>Správní dělení Severního Irska</vt:lpstr>
      <vt:lpstr>Povrch</vt:lpstr>
      <vt:lpstr>Vodstvo</vt:lpstr>
      <vt:lpstr>Britské firmy</vt:lpstr>
      <vt:lpstr>Zdroje</vt:lpstr>
      <vt:lpstr>Snímek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Spojené království Velké Británie a Severního Irska</dc:title>
  <dc:creator>user</dc:creator>
  <cp:lastModifiedBy>user</cp:lastModifiedBy>
  <cp:revision>44</cp:revision>
  <dcterms:created xsi:type="dcterms:W3CDTF">2012-11-29T17:02:26Z</dcterms:created>
  <dcterms:modified xsi:type="dcterms:W3CDTF">2012-12-04T05:22:23Z</dcterms:modified>
</cp:coreProperties>
</file>