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7" r:id="rId9"/>
    <p:sldId id="264" r:id="rId10"/>
    <p:sldId id="265" r:id="rId11"/>
    <p:sldId id="268" r:id="rId12"/>
    <p:sldId id="270" r:id="rId13"/>
    <p:sldId id="269" r:id="rId14"/>
    <p:sldId id="271" r:id="rId15"/>
    <p:sldId id="263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9AA19-D8EB-4EA2-81A7-26BCF1B5C21F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E6116-027C-4E8F-8619-7438FD98AD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69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213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60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35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269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083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253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08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1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4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719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274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002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59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243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6116-027C-4E8F-8619-7438FD98ADB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48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D40F47-5C64-4B95-A1B1-760CFA2DE302}" type="datetimeFigureOut">
              <a:rPr lang="cs-CZ" smtClean="0"/>
              <a:t>6.12.2012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BF65E0-D502-4272-9E17-CD3C8C7C5AF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 smtClean="0"/>
              <a:t>MONACO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65912" y="6021288"/>
            <a:ext cx="3078088" cy="585918"/>
          </a:xfrm>
        </p:spPr>
        <p:txBody>
          <a:bodyPr>
            <a:noAutofit/>
          </a:bodyPr>
          <a:lstStyle/>
          <a:p>
            <a:r>
              <a:rPr lang="cs-CZ" sz="2000" dirty="0" smtClean="0"/>
              <a:t>Daniel </a:t>
            </a:r>
            <a:r>
              <a:rPr lang="cs-CZ" sz="2000" dirty="0" smtClean="0"/>
              <a:t>Maštalíř</a:t>
            </a:r>
            <a:endParaRPr lang="cs-CZ" sz="2000" dirty="0"/>
          </a:p>
          <a:p>
            <a:r>
              <a:rPr lang="cs-CZ" sz="2000" dirty="0" smtClean="0"/>
              <a:t>Druhá</a:t>
            </a:r>
            <a:endParaRPr lang="cs-CZ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106056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Zástupný symbol pro obsah 3" descr="monako-katedrala-sv-mikulase-w-4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5660" cy="6858000"/>
          </a:xfrm>
          <a:prstGeom prst="rect">
            <a:avLst/>
          </a:prstGeom>
        </p:spPr>
      </p:pic>
      <p:pic>
        <p:nvPicPr>
          <p:cNvPr id="6" name="Zástupný symbol pro obsah 5" descr="3862227-oceanograficke-muzeum-v-monak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Zástupný symbol pro obsah 7" descr="start1-l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Unesco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7200" dirty="0" smtClean="0"/>
              <a:t>V </a:t>
            </a:r>
            <a:r>
              <a:rPr lang="cs-CZ" sz="7200" dirty="0" err="1" smtClean="0"/>
              <a:t>Monacu</a:t>
            </a:r>
            <a:r>
              <a:rPr lang="cs-CZ" sz="7200" dirty="0" smtClean="0"/>
              <a:t> se nenachází žádná památka UNESCO.</a:t>
            </a:r>
            <a:endParaRPr lang="cs-CZ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Školství</a:t>
            </a:r>
          </a:p>
          <a:p>
            <a:r>
              <a:rPr lang="cs-CZ" dirty="0" smtClean="0"/>
              <a:t>Potraviny</a:t>
            </a:r>
          </a:p>
          <a:p>
            <a:r>
              <a:rPr lang="cs-CZ" dirty="0" smtClean="0"/>
              <a:t>Zelené střechy</a:t>
            </a:r>
          </a:p>
          <a:p>
            <a:r>
              <a:rPr lang="cs-CZ" dirty="0" smtClean="0"/>
              <a:t>Monako nemá vlastní armádu.</a:t>
            </a:r>
          </a:p>
          <a:p>
            <a:r>
              <a:rPr lang="cs-CZ" dirty="0" smtClean="0"/>
              <a:t>Tamní policie</a:t>
            </a:r>
          </a:p>
          <a:p>
            <a:r>
              <a:rPr lang="cs-CZ" dirty="0" err="1" smtClean="0"/>
              <a:t>Kasíno</a:t>
            </a:r>
            <a:endParaRPr lang="cs-CZ" dirty="0" smtClean="0"/>
          </a:p>
          <a:p>
            <a:r>
              <a:rPr lang="cs-CZ" dirty="0" smtClean="0"/>
              <a:t>Daně</a:t>
            </a:r>
          </a:p>
          <a:p>
            <a:r>
              <a:rPr lang="cs-CZ" dirty="0" smtClean="0"/>
              <a:t>Nejbohatší lidé</a:t>
            </a:r>
          </a:p>
          <a:p>
            <a:endParaRPr lang="cs-CZ" dirty="0"/>
          </a:p>
        </p:txBody>
      </p:sp>
      <p:pic>
        <p:nvPicPr>
          <p:cNvPr id="4" name="Zástupný symbol pro obsah 3" descr="AU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220751" cy="66448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 err="1" smtClean="0"/>
              <a:t>Monacu</a:t>
            </a:r>
            <a:r>
              <a:rPr lang="cs-CZ" dirty="0" smtClean="0"/>
              <a:t> jsou zastoupeny firmy, jako je </a:t>
            </a:r>
            <a:r>
              <a:rPr lang="cs-CZ" dirty="0" err="1" smtClean="0"/>
              <a:t>např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" name="Obrázek 3" descr="tumblr_lz5ph7kNql1qik1iuo1_12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348880"/>
            <a:ext cx="2952328" cy="2952328"/>
          </a:xfrm>
          <a:prstGeom prst="rect">
            <a:avLst/>
          </a:prstGeom>
        </p:spPr>
      </p:pic>
      <p:pic>
        <p:nvPicPr>
          <p:cNvPr id="5" name="Obrázek 4" descr="Rolls-royce-logo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229230"/>
            <a:ext cx="1800200" cy="3451760"/>
          </a:xfrm>
          <a:prstGeom prst="rect">
            <a:avLst/>
          </a:prstGeom>
        </p:spPr>
      </p:pic>
      <p:pic>
        <p:nvPicPr>
          <p:cNvPr id="6" name="Obrázek 5" descr="prada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4025" y="2276872"/>
            <a:ext cx="3609975" cy="3305175"/>
          </a:xfrm>
          <a:prstGeom prst="rect">
            <a:avLst/>
          </a:prstGeom>
        </p:spPr>
      </p:pic>
      <p:pic>
        <p:nvPicPr>
          <p:cNvPr id="7" name="Obrázek 6" descr="maserati-logo-AT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76872"/>
            <a:ext cx="3419872" cy="3693462"/>
          </a:xfrm>
          <a:prstGeom prst="rect">
            <a:avLst/>
          </a:prstGeom>
        </p:spPr>
      </p:pic>
      <p:pic>
        <p:nvPicPr>
          <p:cNvPr id="8" name="Obrázek 7" descr="Louis_Vuitton_Logo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2852936"/>
            <a:ext cx="1905000" cy="2324100"/>
          </a:xfrm>
          <a:prstGeom prst="rect">
            <a:avLst/>
          </a:prstGeom>
        </p:spPr>
      </p:pic>
      <p:pic>
        <p:nvPicPr>
          <p:cNvPr id="9" name="Obrázek 8" descr="Gucci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2276872"/>
            <a:ext cx="3435382" cy="3600400"/>
          </a:xfrm>
          <a:prstGeom prst="rect">
            <a:avLst/>
          </a:prstGeom>
        </p:spPr>
      </p:pic>
      <p:pic>
        <p:nvPicPr>
          <p:cNvPr id="10" name="Obrázek 9" descr="ferrari-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2276872"/>
            <a:ext cx="4381500" cy="3286125"/>
          </a:xfrm>
          <a:prstGeom prst="rect">
            <a:avLst/>
          </a:prstGeom>
        </p:spPr>
      </p:pic>
      <p:pic>
        <p:nvPicPr>
          <p:cNvPr id="11" name="Zástupný symbol pro obsah 3" descr="Cartier 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4008" y="2132856"/>
            <a:ext cx="3456384" cy="34563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Známé osobnosti</a:t>
            </a:r>
            <a:endParaRPr lang="cs-CZ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Janson</a:t>
            </a:r>
            <a:r>
              <a:rPr lang="cs-CZ" dirty="0" smtClean="0"/>
              <a:t> </a:t>
            </a:r>
            <a:r>
              <a:rPr lang="cs-CZ" dirty="0" err="1" smtClean="0"/>
              <a:t>Button</a:t>
            </a:r>
            <a:endParaRPr lang="cs-CZ" dirty="0" smtClean="0"/>
          </a:p>
          <a:p>
            <a:r>
              <a:rPr lang="cs-CZ" dirty="0" err="1" smtClean="0"/>
              <a:t>Nico</a:t>
            </a:r>
            <a:r>
              <a:rPr lang="cs-CZ" dirty="0" smtClean="0"/>
              <a:t> </a:t>
            </a:r>
            <a:r>
              <a:rPr lang="cs-CZ" dirty="0" err="1" smtClean="0"/>
              <a:t>Rosberg</a:t>
            </a:r>
            <a:endParaRPr lang="cs-CZ" dirty="0" smtClean="0"/>
          </a:p>
          <a:p>
            <a:r>
              <a:rPr lang="cs-CZ" dirty="0" smtClean="0"/>
              <a:t>David </a:t>
            </a:r>
            <a:r>
              <a:rPr lang="cs-CZ" dirty="0" err="1" smtClean="0"/>
              <a:t>Coulthard</a:t>
            </a:r>
            <a:endParaRPr lang="cs-CZ" dirty="0" smtClean="0"/>
          </a:p>
          <a:p>
            <a:r>
              <a:rPr lang="cs-CZ" dirty="0" err="1" smtClean="0"/>
              <a:t>Lewis</a:t>
            </a:r>
            <a:r>
              <a:rPr lang="cs-CZ" dirty="0" smtClean="0"/>
              <a:t> </a:t>
            </a:r>
            <a:r>
              <a:rPr lang="cs-CZ" dirty="0" err="1" smtClean="0"/>
              <a:t>Hamilton</a:t>
            </a:r>
            <a:endParaRPr lang="cs-CZ" dirty="0" smtClean="0"/>
          </a:p>
          <a:p>
            <a:r>
              <a:rPr lang="cs-CZ" dirty="0" err="1" smtClean="0"/>
              <a:t>Sebasien</a:t>
            </a:r>
            <a:r>
              <a:rPr lang="cs-CZ" dirty="0" smtClean="0"/>
              <a:t> </a:t>
            </a:r>
            <a:r>
              <a:rPr lang="cs-CZ" dirty="0" err="1" smtClean="0"/>
              <a:t>Loeb</a:t>
            </a:r>
            <a:endParaRPr lang="cs-CZ" dirty="0" smtClean="0"/>
          </a:p>
          <a:p>
            <a:r>
              <a:rPr lang="cs-CZ" dirty="0" err="1" smtClean="0"/>
              <a:t>Nicole</a:t>
            </a:r>
            <a:r>
              <a:rPr lang="cs-CZ" dirty="0" smtClean="0"/>
              <a:t> </a:t>
            </a:r>
            <a:r>
              <a:rPr lang="cs-CZ" dirty="0" err="1" smtClean="0"/>
              <a:t>Scherzinger</a:t>
            </a:r>
            <a:endParaRPr lang="cs-CZ" dirty="0" smtClean="0"/>
          </a:p>
          <a:p>
            <a:r>
              <a:rPr lang="cs-CZ" dirty="0" smtClean="0"/>
              <a:t>Rafael Nadal</a:t>
            </a:r>
          </a:p>
          <a:p>
            <a:r>
              <a:rPr lang="cs-CZ" dirty="0" err="1" smtClean="0"/>
              <a:t>Novak</a:t>
            </a:r>
            <a:r>
              <a:rPr lang="cs-CZ" dirty="0" smtClean="0"/>
              <a:t> </a:t>
            </a:r>
            <a:r>
              <a:rPr lang="cs-CZ" dirty="0" err="1" smtClean="0"/>
              <a:t>Djokovic</a:t>
            </a:r>
            <a:endParaRPr lang="cs-CZ" dirty="0" smtClean="0"/>
          </a:p>
          <a:p>
            <a:r>
              <a:rPr lang="cs-CZ" dirty="0" err="1" smtClean="0"/>
              <a:t>Caroline</a:t>
            </a:r>
            <a:r>
              <a:rPr lang="cs-CZ" dirty="0" smtClean="0"/>
              <a:t> </a:t>
            </a:r>
            <a:r>
              <a:rPr lang="cs-CZ" dirty="0" err="1" smtClean="0"/>
              <a:t>Wozniacki</a:t>
            </a:r>
            <a:endParaRPr lang="cs-CZ" dirty="0" smtClean="0"/>
          </a:p>
          <a:p>
            <a:r>
              <a:rPr lang="cs-CZ" dirty="0" smtClean="0"/>
              <a:t>Tomáš </a:t>
            </a:r>
            <a:r>
              <a:rPr lang="cs-CZ" dirty="0" err="1" smtClean="0"/>
              <a:t>Berdych</a:t>
            </a:r>
            <a:endParaRPr lang="cs-CZ" dirty="0"/>
          </a:p>
          <a:p>
            <a:r>
              <a:rPr lang="cs-CZ" dirty="0" smtClean="0"/>
              <a:t>Ondřej Kratochvíl</a:t>
            </a:r>
            <a:endParaRPr lang="cs-CZ" dirty="0"/>
          </a:p>
        </p:txBody>
      </p:sp>
      <p:pic>
        <p:nvPicPr>
          <p:cNvPr id="1026" name="Picture 2" descr="http://topnews.in/files/Jenson-Button-4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5528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d01.jxs.cz/901/265/c200a88116_38121450_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03" y="548680"/>
            <a:ext cx="31432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dooyoo.co.uk/GB_EN/orig/0/0/1/3/7/137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810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4/4b/Hamilton_2008_Singapore_GP_1.jpg/200px-Hamilton_2008_Singapore_GP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16" y="702989"/>
            <a:ext cx="19050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blondie.ru/files/photolist_man/2/sebastian_loeb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16" y="404664"/>
            <a:ext cx="24384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irmentalhealthsolutions.com/wp-content/uploads/2012/10/Nicole-Scherzinger-bulimi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54" y="404664"/>
            <a:ext cx="2952328" cy="43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.telegraph.co.uk/multimedia/archive/02379/rafael-nadal_2379389b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26" y="1340683"/>
            <a:ext cx="4029390" cy="25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optimumtennis.net/images/novak-djokovic-footwork-train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12308"/>
            <a:ext cx="4884018" cy="30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beautiful-pics.org/wp-content/uploads/2011/09/Caroline-Wozniacki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05" y="386756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4.bp.blogspot.com/-gp4-Lt7DfrI/TpFRuFuRyRI/AAAAAAAABQk/NvfaLktT-3M/s1600/tomas_berdych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60" y="870051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ástupný symbol pro obsah 6" descr="P1060448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3516054" y="1293828"/>
            <a:ext cx="5901588" cy="39343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Wikipedia.org</a:t>
            </a:r>
            <a:endParaRPr lang="cs-CZ" dirty="0" smtClean="0"/>
          </a:p>
          <a:p>
            <a:r>
              <a:rPr lang="cs-CZ" dirty="0" err="1" smtClean="0"/>
              <a:t>oCestovani.cz</a:t>
            </a:r>
            <a:endParaRPr lang="cs-CZ" dirty="0" smtClean="0"/>
          </a:p>
          <a:p>
            <a:r>
              <a:rPr lang="cs-CZ" dirty="0" err="1" smtClean="0"/>
              <a:t>Zemepis.cz</a:t>
            </a:r>
            <a:endParaRPr lang="cs-CZ" dirty="0" smtClean="0"/>
          </a:p>
          <a:p>
            <a:r>
              <a:rPr lang="cs-CZ" dirty="0" smtClean="0"/>
              <a:t>Vlajka a znak – </a:t>
            </a:r>
            <a:r>
              <a:rPr lang="cs-CZ" dirty="0" err="1" smtClean="0"/>
              <a:t>wikipedia.org</a:t>
            </a:r>
            <a:endParaRPr lang="cs-CZ" dirty="0" smtClean="0"/>
          </a:p>
          <a:p>
            <a:r>
              <a:rPr lang="cs-CZ" dirty="0" smtClean="0"/>
              <a:t>Obrázek knížete – </a:t>
            </a:r>
            <a:r>
              <a:rPr lang="cs-CZ" dirty="0" err="1" smtClean="0"/>
              <a:t>wikipedia.org</a:t>
            </a:r>
            <a:endParaRPr lang="cs-CZ" dirty="0" smtClean="0"/>
          </a:p>
          <a:p>
            <a:r>
              <a:rPr lang="cs-CZ" dirty="0" smtClean="0"/>
              <a:t>Mapa Evropy – </a:t>
            </a:r>
            <a:r>
              <a:rPr lang="cs-CZ" dirty="0" err="1" smtClean="0"/>
              <a:t>wikipedia.org</a:t>
            </a:r>
            <a:r>
              <a:rPr lang="cs-CZ" dirty="0" smtClean="0"/>
              <a:t> </a:t>
            </a:r>
          </a:p>
          <a:p>
            <a:r>
              <a:rPr lang="cs-CZ" dirty="0" smtClean="0"/>
              <a:t>Knížecí palác -  Moje</a:t>
            </a:r>
          </a:p>
          <a:p>
            <a:r>
              <a:rPr lang="cs-CZ" dirty="0" smtClean="0"/>
              <a:t>Katedrála sv. Mikuláše – </a:t>
            </a:r>
            <a:r>
              <a:rPr lang="cs-CZ" dirty="0" err="1" smtClean="0"/>
              <a:t>Tripzone.cz</a:t>
            </a:r>
            <a:endParaRPr lang="cs-CZ" dirty="0" smtClean="0"/>
          </a:p>
          <a:p>
            <a:r>
              <a:rPr lang="cs-CZ" dirty="0" err="1" smtClean="0"/>
              <a:t>Oceanografické</a:t>
            </a:r>
            <a:r>
              <a:rPr lang="cs-CZ" dirty="0" smtClean="0"/>
              <a:t> muzeum - </a:t>
            </a:r>
            <a:r>
              <a:rPr lang="cs-CZ" dirty="0" err="1" smtClean="0"/>
              <a:t>aktualne.centrum.cz</a:t>
            </a:r>
            <a:endParaRPr lang="cs-CZ" dirty="0" smtClean="0"/>
          </a:p>
          <a:p>
            <a:r>
              <a:rPr lang="cs-CZ" dirty="0" smtClean="0"/>
              <a:t>Formule 1 - </a:t>
            </a:r>
            <a:r>
              <a:rPr lang="cs-CZ" dirty="0" err="1" smtClean="0"/>
              <a:t>grandprix.com</a:t>
            </a:r>
            <a:endParaRPr lang="cs-CZ" dirty="0" smtClean="0"/>
          </a:p>
          <a:p>
            <a:r>
              <a:rPr lang="cs-CZ" dirty="0" smtClean="0"/>
              <a:t>Tabulka prodeje aut – auto.</a:t>
            </a:r>
            <a:r>
              <a:rPr lang="cs-CZ" dirty="0" err="1" smtClean="0"/>
              <a:t>cz</a:t>
            </a:r>
            <a:endParaRPr lang="cs-CZ" dirty="0" smtClean="0"/>
          </a:p>
          <a:p>
            <a:r>
              <a:rPr lang="cs-CZ" dirty="0" smtClean="0"/>
              <a:t>Osobnosti – </a:t>
            </a:r>
            <a:r>
              <a:rPr lang="cs-CZ" dirty="0" err="1" smtClean="0"/>
              <a:t>directly.me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cs-CZ" sz="5400" dirty="0" smtClean="0"/>
              <a:t>Děkuji za pozornost a doufám, že se vám má prezentace líbila. </a:t>
            </a:r>
          </a:p>
          <a:p>
            <a:pPr algn="ctr">
              <a:buNone/>
            </a:pPr>
            <a:r>
              <a:rPr lang="cs-CZ" sz="5400" dirty="0" smtClean="0">
                <a:sym typeface="Wingdings" pitchFamily="2" charset="2"/>
              </a:rPr>
              <a:t></a:t>
            </a:r>
            <a:endParaRPr lang="cs-CZ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</a:p>
          <a:p>
            <a:r>
              <a:rPr lang="cs-CZ" dirty="0" smtClean="0"/>
              <a:t>Státní symboly</a:t>
            </a:r>
          </a:p>
          <a:p>
            <a:r>
              <a:rPr lang="cs-CZ" dirty="0" smtClean="0"/>
              <a:t>Kníže</a:t>
            </a:r>
          </a:p>
          <a:p>
            <a:r>
              <a:rPr lang="cs-CZ" dirty="0" smtClean="0"/>
              <a:t>Administrativní dělení</a:t>
            </a:r>
          </a:p>
          <a:p>
            <a:r>
              <a:rPr lang="cs-CZ" dirty="0" smtClean="0"/>
              <a:t>Hlavní město</a:t>
            </a:r>
          </a:p>
          <a:p>
            <a:r>
              <a:rPr lang="cs-CZ" dirty="0" smtClean="0"/>
              <a:t>Unesco</a:t>
            </a:r>
          </a:p>
          <a:p>
            <a:r>
              <a:rPr lang="cs-CZ" dirty="0" smtClean="0"/>
              <a:t>Zajímavosti</a:t>
            </a:r>
          </a:p>
          <a:p>
            <a:r>
              <a:rPr lang="cs-CZ" dirty="0" smtClean="0"/>
              <a:t>Firmy</a:t>
            </a:r>
          </a:p>
          <a:p>
            <a:r>
              <a:rPr lang="cs-CZ" dirty="0" smtClean="0"/>
              <a:t>Zdroje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Monaco</a:t>
            </a:r>
            <a:r>
              <a:rPr lang="cs-CZ" dirty="0" smtClean="0"/>
              <a:t> - Geografie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2. nejmenší stát na světě</a:t>
            </a:r>
          </a:p>
          <a:p>
            <a:r>
              <a:rPr lang="cs-CZ" dirty="0" smtClean="0"/>
              <a:t>Rozloha: 2,04 km</a:t>
            </a:r>
            <a:r>
              <a:rPr lang="cs-CZ" baseline="30000" dirty="0" smtClean="0"/>
              <a:t>2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Počet obyvatel: 33 000</a:t>
            </a:r>
          </a:p>
          <a:p>
            <a:r>
              <a:rPr lang="cs-CZ" dirty="0" smtClean="0"/>
              <a:t>Hustota zalidnění : 16 176,5 ob./km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Hlavní město: </a:t>
            </a:r>
            <a:r>
              <a:rPr lang="cs-CZ" dirty="0" err="1" smtClean="0"/>
              <a:t>Monaco</a:t>
            </a:r>
            <a:r>
              <a:rPr lang="cs-CZ" dirty="0" smtClean="0"/>
              <a:t>-</a:t>
            </a:r>
            <a:r>
              <a:rPr lang="cs-CZ" dirty="0" err="1" smtClean="0"/>
              <a:t>Ville</a:t>
            </a:r>
            <a:r>
              <a:rPr lang="cs-CZ" dirty="0" smtClean="0"/>
              <a:t>(30 000 obyvatel)</a:t>
            </a:r>
          </a:p>
          <a:p>
            <a:r>
              <a:rPr lang="cs-CZ" dirty="0" smtClean="0"/>
              <a:t>Měna: Euro</a:t>
            </a:r>
          </a:p>
          <a:p>
            <a:r>
              <a:rPr lang="cs-CZ" dirty="0" smtClean="0"/>
              <a:t>Státní zřízení: Knížectví</a:t>
            </a:r>
          </a:p>
          <a:p>
            <a:r>
              <a:rPr lang="cs-CZ" dirty="0" smtClean="0"/>
              <a:t>Náboženství: Římskokatolické</a:t>
            </a:r>
          </a:p>
          <a:p>
            <a:r>
              <a:rPr lang="cs-CZ" dirty="0" smtClean="0"/>
              <a:t>Internetová přípona: .</a:t>
            </a:r>
            <a:r>
              <a:rPr lang="cs-CZ" dirty="0" err="1" smtClean="0"/>
              <a:t>mc</a:t>
            </a:r>
            <a:endParaRPr lang="cs-CZ" dirty="0" smtClean="0"/>
          </a:p>
          <a:p>
            <a:r>
              <a:rPr lang="cs-CZ" dirty="0" smtClean="0"/>
              <a:t>Jazyk: Francouzština</a:t>
            </a:r>
          </a:p>
          <a:p>
            <a:r>
              <a:rPr lang="cs-CZ" dirty="0" smtClean="0"/>
              <a:t>Nejvyšší horou je </a:t>
            </a:r>
            <a:r>
              <a:rPr lang="cs-CZ" dirty="0" err="1" smtClean="0"/>
              <a:t>Mont</a:t>
            </a:r>
            <a:r>
              <a:rPr lang="cs-CZ" dirty="0" smtClean="0"/>
              <a:t> Angel (140m.n.m.)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symboly</a:t>
            </a:r>
            <a:endParaRPr lang="cs-CZ" dirty="0"/>
          </a:p>
        </p:txBody>
      </p:sp>
      <p:pic>
        <p:nvPicPr>
          <p:cNvPr id="4" name="Zástupný symbol pro obsah 3" descr="Flag_of_Monaco.sv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3690411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Zástupný symbol pro obsah 3" descr="Coat_of_Arms_of_Monac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556792"/>
            <a:ext cx="3491349" cy="335706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9552" y="508518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Vlajka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76056" y="50851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Znak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5536" y="580526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Hymna: </a:t>
            </a:r>
            <a:r>
              <a:rPr lang="cs-CZ" b="1" dirty="0"/>
              <a:t>Hymne </a:t>
            </a:r>
            <a:r>
              <a:rPr lang="cs-CZ" b="1" dirty="0" err="1"/>
              <a:t>Monégasque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 descr="200px-Prince_Albert_II_of_Monaco_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88640"/>
            <a:ext cx="2448272" cy="3219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Kníže – Albert 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7467600" cy="4873752"/>
          </a:xfrm>
        </p:spPr>
        <p:txBody>
          <a:bodyPr/>
          <a:lstStyle/>
          <a:p>
            <a:r>
              <a:rPr lang="fr-FR" dirty="0" smtClean="0"/>
              <a:t>Albert Alexandre Louis Pierre Grimaldi</a:t>
            </a:r>
            <a:endParaRPr lang="cs-CZ" dirty="0" smtClean="0"/>
          </a:p>
          <a:p>
            <a:r>
              <a:rPr lang="cs-CZ" dirty="0" smtClean="0"/>
              <a:t>Narozen14. března1958 – </a:t>
            </a:r>
            <a:r>
              <a:rPr lang="cs-CZ" dirty="0" err="1" smtClean="0"/>
              <a:t>Monaco</a:t>
            </a:r>
            <a:r>
              <a:rPr lang="cs-CZ" dirty="0" smtClean="0"/>
              <a:t> </a:t>
            </a:r>
            <a:r>
              <a:rPr lang="cs-CZ" dirty="0" err="1" smtClean="0"/>
              <a:t>Ville</a:t>
            </a:r>
            <a:endParaRPr lang="cs-CZ" dirty="0" smtClean="0"/>
          </a:p>
          <a:p>
            <a:r>
              <a:rPr lang="cs-CZ" dirty="0" smtClean="0"/>
              <a:t>Monackým knížetem od roku 2005</a:t>
            </a:r>
          </a:p>
          <a:p>
            <a:r>
              <a:rPr lang="cs-CZ" dirty="0" smtClean="0"/>
              <a:t>Otec </a:t>
            </a:r>
            <a:r>
              <a:rPr lang="cs-CZ" dirty="0" err="1" smtClean="0"/>
              <a:t>Rainiera</a:t>
            </a:r>
            <a:r>
              <a:rPr lang="cs-CZ" dirty="0" smtClean="0"/>
              <a:t> III.</a:t>
            </a:r>
          </a:p>
          <a:p>
            <a:r>
              <a:rPr lang="cs-CZ" dirty="0" smtClean="0"/>
              <a:t>Matka </a:t>
            </a:r>
            <a:r>
              <a:rPr lang="cs-CZ" dirty="0" err="1" smtClean="0"/>
              <a:t>Grace</a:t>
            </a:r>
            <a:r>
              <a:rPr lang="cs-CZ" dirty="0" smtClean="0"/>
              <a:t> </a:t>
            </a:r>
            <a:r>
              <a:rPr lang="cs-CZ" dirty="0" err="1" smtClean="0"/>
              <a:t>Kellyová</a:t>
            </a:r>
            <a:endParaRPr lang="cs-CZ" dirty="0" smtClean="0"/>
          </a:p>
          <a:p>
            <a:r>
              <a:rPr lang="cs-CZ" dirty="0" smtClean="0"/>
              <a:t>Má starší sestru a dvě nemanželské děti</a:t>
            </a:r>
          </a:p>
          <a:p>
            <a:r>
              <a:rPr lang="cs-CZ" dirty="0" smtClean="0"/>
              <a:t>Roku 2006 dobyl severní pól a roku 2009 jižní</a:t>
            </a:r>
          </a:p>
          <a:p>
            <a:r>
              <a:rPr lang="cs-CZ" dirty="0" smtClean="0"/>
              <a:t>Několikrát se účastnil ZOH v bobech a rallye </a:t>
            </a:r>
            <a:r>
              <a:rPr lang="cs-CZ" dirty="0" err="1" smtClean="0"/>
              <a:t>Paříž</a:t>
            </a:r>
            <a:r>
              <a:rPr lang="cs-CZ" dirty="0" smtClean="0"/>
              <a:t>-Dakar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Monaco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r>
              <a:rPr lang="cs-CZ" dirty="0" smtClean="0"/>
              <a:t>Také Monacké knížectví</a:t>
            </a:r>
          </a:p>
          <a:p>
            <a:r>
              <a:rPr lang="cs-CZ" dirty="0" smtClean="0"/>
              <a:t>Vzniklo roku 1419, kdy si rod </a:t>
            </a:r>
            <a:r>
              <a:rPr lang="cs-CZ" dirty="0" err="1" smtClean="0"/>
              <a:t>Grimaldi</a:t>
            </a:r>
            <a:r>
              <a:rPr lang="cs-CZ" dirty="0" smtClean="0"/>
              <a:t> prosadil nárok na trůn.</a:t>
            </a:r>
          </a:p>
          <a:p>
            <a:r>
              <a:rPr lang="cs-CZ" dirty="0" smtClean="0"/>
              <a:t>Je stát ležící na jihu Francie, přesněji na Azurovém pobřeží.</a:t>
            </a:r>
          </a:p>
          <a:p>
            <a:r>
              <a:rPr lang="cs-CZ" dirty="0" smtClean="0"/>
              <a:t>Je zcela obklopeno Francií.</a:t>
            </a:r>
          </a:p>
          <a:p>
            <a:r>
              <a:rPr lang="cs-CZ" dirty="0" smtClean="0"/>
              <a:t>Monakem prochází 50 km silnic</a:t>
            </a:r>
          </a:p>
          <a:p>
            <a:r>
              <a:rPr lang="cs-CZ" dirty="0" smtClean="0"/>
              <a:t>Sousedí se Středozemním mořem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800px-Europe_location_MCO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Administrativní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Monaco</a:t>
            </a:r>
            <a:r>
              <a:rPr lang="cs-CZ" dirty="0" smtClean="0"/>
              <a:t>(Stát i město) je seskupení 4 městských čtvrtí: </a:t>
            </a:r>
          </a:p>
          <a:p>
            <a:pPr lvl="1"/>
            <a:r>
              <a:rPr lang="cs-CZ" dirty="0" err="1" smtClean="0"/>
              <a:t>Monaco</a:t>
            </a:r>
            <a:r>
              <a:rPr lang="cs-CZ" dirty="0" smtClean="0"/>
              <a:t>-</a:t>
            </a:r>
            <a:r>
              <a:rPr lang="cs-CZ" dirty="0" err="1" smtClean="0"/>
              <a:t>Ville</a:t>
            </a:r>
            <a:r>
              <a:rPr lang="cs-CZ" dirty="0" smtClean="0"/>
              <a:t> – Hl. město, původní</a:t>
            </a:r>
          </a:p>
          <a:p>
            <a:pPr lvl="1"/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– Kasino, hotely a jediná monacká pláž</a:t>
            </a:r>
          </a:p>
          <a:p>
            <a:pPr lvl="1"/>
            <a:r>
              <a:rPr lang="cs-CZ" dirty="0" smtClean="0"/>
              <a:t>La </a:t>
            </a:r>
            <a:r>
              <a:rPr lang="cs-CZ" dirty="0" err="1" smtClean="0"/>
              <a:t>Condamine</a:t>
            </a:r>
            <a:r>
              <a:rPr lang="cs-CZ" dirty="0" smtClean="0"/>
              <a:t> - Přístav</a:t>
            </a:r>
          </a:p>
          <a:p>
            <a:pPr lvl="1"/>
            <a:r>
              <a:rPr lang="cs-CZ" dirty="0" err="1" smtClean="0"/>
              <a:t>Fontvieille</a:t>
            </a:r>
            <a:r>
              <a:rPr lang="cs-CZ" dirty="0" smtClean="0"/>
              <a:t> - Pobřeží</a:t>
            </a:r>
          </a:p>
          <a:p>
            <a:pPr lvl="1"/>
            <a:r>
              <a:rPr lang="cs-CZ" dirty="0" smtClean="0"/>
              <a:t>(</a:t>
            </a:r>
            <a:r>
              <a:rPr lang="cs-CZ" dirty="0" err="1" smtClean="0"/>
              <a:t>Moneghetti</a:t>
            </a:r>
            <a:r>
              <a:rPr lang="cs-CZ" dirty="0" smtClean="0"/>
              <a:t> – Exotické zahrady)</a:t>
            </a:r>
          </a:p>
          <a:p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město – </a:t>
            </a:r>
            <a:r>
              <a:rPr lang="cs-CZ" dirty="0" err="1" smtClean="0"/>
              <a:t>Monaco</a:t>
            </a:r>
            <a:r>
              <a:rPr lang="cs-CZ" dirty="0" smtClean="0"/>
              <a:t>-</a:t>
            </a:r>
            <a:r>
              <a:rPr lang="cs-CZ" dirty="0" err="1" smtClean="0"/>
              <a:t>Ville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Původní opevněné město </a:t>
            </a:r>
            <a:r>
              <a:rPr lang="cs-CZ" dirty="0" err="1" smtClean="0"/>
              <a:t>Monaco</a:t>
            </a:r>
            <a:r>
              <a:rPr lang="cs-CZ" dirty="0" smtClean="0"/>
              <a:t> a zároveň hlavní město.</a:t>
            </a:r>
          </a:p>
          <a:p>
            <a:r>
              <a:rPr lang="cs-CZ" dirty="0" smtClean="0"/>
              <a:t>Nachází se zde Knížecí palác, Katedrála sv. Mikuláše a Oceánografické muzeum.</a:t>
            </a:r>
          </a:p>
          <a:p>
            <a:r>
              <a:rPr lang="cs-CZ" dirty="0" smtClean="0"/>
              <a:t>Žije zde kolem 30000 obyvatel.</a:t>
            </a:r>
          </a:p>
          <a:p>
            <a:r>
              <a:rPr lang="cs-CZ" dirty="0" smtClean="0"/>
              <a:t>Od roku 1929 se zde pořádá závod Formule 1-Velká cena Monaka.</a:t>
            </a:r>
            <a:endParaRPr lang="cs-CZ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240</TotalTime>
  <Words>356</Words>
  <Application>Microsoft Office PowerPoint</Application>
  <PresentationFormat>Předvádění na obrazovce (4:3)</PresentationFormat>
  <Paragraphs>115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Arkýř</vt:lpstr>
      <vt:lpstr>MONACO</vt:lpstr>
      <vt:lpstr>Obsah</vt:lpstr>
      <vt:lpstr>Monaco - Geografie</vt:lpstr>
      <vt:lpstr>Státní symboly</vt:lpstr>
      <vt:lpstr>Kníže – Albert II.</vt:lpstr>
      <vt:lpstr>Monaco</vt:lpstr>
      <vt:lpstr>Prezentace aplikace PowerPoint</vt:lpstr>
      <vt:lpstr>Administrativní dělení</vt:lpstr>
      <vt:lpstr>Hlavní město – Monaco-Ville</vt:lpstr>
      <vt:lpstr>Prezentace aplikace PowerPoint</vt:lpstr>
      <vt:lpstr>Unesco</vt:lpstr>
      <vt:lpstr>Zajímavosti</vt:lpstr>
      <vt:lpstr>Firmy</vt:lpstr>
      <vt:lpstr>Známé osobnosti</vt:lpstr>
      <vt:lpstr>Zdroje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MONACO</dc:title>
  <dc:creator>Dundee</dc:creator>
  <cp:lastModifiedBy>Student1</cp:lastModifiedBy>
  <cp:revision>28</cp:revision>
  <dcterms:created xsi:type="dcterms:W3CDTF">2012-12-05T17:07:08Z</dcterms:created>
  <dcterms:modified xsi:type="dcterms:W3CDTF">2012-12-06T13:34:20Z</dcterms:modified>
</cp:coreProperties>
</file>